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sldIdLst>
    <p:sldId id="260" r:id="rId2"/>
    <p:sldId id="265" r:id="rId3"/>
    <p:sldId id="266" r:id="rId4"/>
    <p:sldId id="268" r:id="rId5"/>
    <p:sldId id="269" r:id="rId6"/>
    <p:sldId id="270" r:id="rId7"/>
    <p:sldId id="277" r:id="rId8"/>
    <p:sldId id="271" r:id="rId9"/>
    <p:sldId id="272" r:id="rId10"/>
    <p:sldId id="273" r:id="rId11"/>
    <p:sldId id="274" r:id="rId12"/>
    <p:sldId id="276" r:id="rId13"/>
    <p:sldId id="278" r:id="rId14"/>
    <p:sldId id="279" r:id="rId15"/>
    <p:sldId id="280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DE4C515-72B9-4A1B-B0A3-E8B09D24906C}">
          <p14:sldIdLst>
            <p14:sldId id="260"/>
            <p14:sldId id="265"/>
            <p14:sldId id="266"/>
            <p14:sldId id="268"/>
            <p14:sldId id="269"/>
            <p14:sldId id="270"/>
            <p14:sldId id="277"/>
            <p14:sldId id="271"/>
            <p14:sldId id="272"/>
            <p14:sldId id="273"/>
            <p14:sldId id="274"/>
            <p14:sldId id="276"/>
            <p14:sldId id="278"/>
            <p14:sldId id="279"/>
            <p14:sldId id="280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E1D4E-B7E9-6497-44F6-A4469D20AF65}" v="399" dt="2024-12-10T14:58:03.329"/>
    <p1510:client id="{1B0FA38D-C97D-2003-08F1-F0DBF7065817}" v="1847" dt="2024-12-10T14:13:31.586"/>
    <p1510:client id="{1F90FBCD-47EB-2125-AE73-E3F5A8CBE4AA}" v="1354" dt="2024-12-10T14:10:31.952"/>
    <p1510:client id="{341083F0-C277-8E4E-ABCF-E9E3CAC0E0CB}" v="128" dt="2024-12-11T08:28:09.083"/>
    <p1510:client id="{CD33DF2A-3259-C222-B218-0DE9C1E93B9F}" v="906" dt="2024-12-11T15:54:18.938"/>
    <p1510:client id="{DA283B2A-CDBD-A21D-A0C9-0374C9EBD1DB}" v="609" dt="2024-12-11T15:55:30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 YIN HEI" userId="S::20275814@learner.hkuspace.hku.hk::0d26eacc-7021-4b8e-a004-4fe7784d9918" providerId="AD" clId="Web-{CD33DF2A-3259-C222-B218-0DE9C1E93B9F}"/>
    <pc:docChg chg="addSld modSld modSection">
      <pc:chgData name="HO YIN HEI" userId="S::20275814@learner.hkuspace.hku.hk::0d26eacc-7021-4b8e-a004-4fe7784d9918" providerId="AD" clId="Web-{CD33DF2A-3259-C222-B218-0DE9C1E93B9F}" dt="2024-12-11T15:54:18.781" v="724" actId="20577"/>
      <pc:docMkLst>
        <pc:docMk/>
      </pc:docMkLst>
      <pc:sldChg chg="modSp">
        <pc:chgData name="HO YIN HEI" userId="S::20275814@learner.hkuspace.hku.hk::0d26eacc-7021-4b8e-a004-4fe7784d9918" providerId="AD" clId="Web-{CD33DF2A-3259-C222-B218-0DE9C1E93B9F}" dt="2024-12-11T15:50:46.273" v="715" actId="20577"/>
        <pc:sldMkLst>
          <pc:docMk/>
          <pc:sldMk cId="3814613594" sldId="266"/>
        </pc:sldMkLst>
        <pc:spChg chg="mod">
          <ac:chgData name="HO YIN HEI" userId="S::20275814@learner.hkuspace.hku.hk::0d26eacc-7021-4b8e-a004-4fe7784d9918" providerId="AD" clId="Web-{CD33DF2A-3259-C222-B218-0DE9C1E93B9F}" dt="2024-12-11T15:50:46.273" v="715" actId="20577"/>
          <ac:spMkLst>
            <pc:docMk/>
            <pc:sldMk cId="3814613594" sldId="266"/>
            <ac:spMk id="3" creationId="{D4924BA3-A5DC-84F8-8AF2-18A9D6FE8F93}"/>
          </ac:spMkLst>
        </pc:spChg>
      </pc:sldChg>
      <pc:sldChg chg="addSp modSp">
        <pc:chgData name="HO YIN HEI" userId="S::20275814@learner.hkuspace.hku.hk::0d26eacc-7021-4b8e-a004-4fe7784d9918" providerId="AD" clId="Web-{CD33DF2A-3259-C222-B218-0DE9C1E93B9F}" dt="2024-12-11T15:18:56.164" v="415" actId="20577"/>
        <pc:sldMkLst>
          <pc:docMk/>
          <pc:sldMk cId="2120581064" sldId="268"/>
        </pc:sldMkLst>
        <pc:spChg chg="add mod">
          <ac:chgData name="HO YIN HEI" userId="S::20275814@learner.hkuspace.hku.hk::0d26eacc-7021-4b8e-a004-4fe7784d9918" providerId="AD" clId="Web-{CD33DF2A-3259-C222-B218-0DE9C1E93B9F}" dt="2024-12-11T15:18:56.164" v="415" actId="20577"/>
          <ac:spMkLst>
            <pc:docMk/>
            <pc:sldMk cId="2120581064" sldId="268"/>
            <ac:spMk id="6" creationId="{31925EAC-49EA-E406-F02F-9ABAD7D37729}"/>
          </ac:spMkLst>
        </pc:spChg>
        <pc:picChg chg="add mod">
          <ac:chgData name="HO YIN HEI" userId="S::20275814@learner.hkuspace.hku.hk::0d26eacc-7021-4b8e-a004-4fe7784d9918" providerId="AD" clId="Web-{CD33DF2A-3259-C222-B218-0DE9C1E93B9F}" dt="2024-12-11T14:43:08.828" v="236" actId="14100"/>
          <ac:picMkLst>
            <pc:docMk/>
            <pc:sldMk cId="2120581064" sldId="268"/>
            <ac:picMk id="4" creationId="{02F6A010-879D-A226-44F0-E283A397D6BF}"/>
          </ac:picMkLst>
        </pc:picChg>
      </pc:sldChg>
      <pc:sldChg chg="modSp modAnim">
        <pc:chgData name="HO YIN HEI" userId="S::20275814@learner.hkuspace.hku.hk::0d26eacc-7021-4b8e-a004-4fe7784d9918" providerId="AD" clId="Web-{CD33DF2A-3259-C222-B218-0DE9C1E93B9F}" dt="2024-12-11T15:45:26.307" v="688" actId="20577"/>
        <pc:sldMkLst>
          <pc:docMk/>
          <pc:sldMk cId="3565312647" sldId="271"/>
        </pc:sldMkLst>
        <pc:spChg chg="mod">
          <ac:chgData name="HO YIN HEI" userId="S::20275814@learner.hkuspace.hku.hk::0d26eacc-7021-4b8e-a004-4fe7784d9918" providerId="AD" clId="Web-{CD33DF2A-3259-C222-B218-0DE9C1E93B9F}" dt="2024-12-11T15:45:26.307" v="688" actId="20577"/>
          <ac:spMkLst>
            <pc:docMk/>
            <pc:sldMk cId="3565312647" sldId="271"/>
            <ac:spMk id="3" creationId="{F54B5EFB-232D-76E3-C93E-E2D8D314AEED}"/>
          </ac:spMkLst>
        </pc:spChg>
        <pc:spChg chg="mod">
          <ac:chgData name="HO YIN HEI" userId="S::20275814@learner.hkuspace.hku.hk::0d26eacc-7021-4b8e-a004-4fe7784d9918" providerId="AD" clId="Web-{CD33DF2A-3259-C222-B218-0DE9C1E93B9F}" dt="2024-12-11T15:07:32.793" v="365" actId="1076"/>
          <ac:spMkLst>
            <pc:docMk/>
            <pc:sldMk cId="3565312647" sldId="271"/>
            <ac:spMk id="4" creationId="{30766DC8-BE46-F1B9-73F0-1F0E39447C16}"/>
          </ac:spMkLst>
        </pc:spChg>
      </pc:sldChg>
      <pc:sldChg chg="modSp addAnim delAnim modAnim">
        <pc:chgData name="HO YIN HEI" userId="S::20275814@learner.hkuspace.hku.hk::0d26eacc-7021-4b8e-a004-4fe7784d9918" providerId="AD" clId="Web-{CD33DF2A-3259-C222-B218-0DE9C1E93B9F}" dt="2024-12-11T15:54:18.781" v="724" actId="20577"/>
        <pc:sldMkLst>
          <pc:docMk/>
          <pc:sldMk cId="3825063641" sldId="273"/>
        </pc:sldMkLst>
        <pc:spChg chg="mod">
          <ac:chgData name="HO YIN HEI" userId="S::20275814@learner.hkuspace.hku.hk::0d26eacc-7021-4b8e-a004-4fe7784d9918" providerId="AD" clId="Web-{CD33DF2A-3259-C222-B218-0DE9C1E93B9F}" dt="2024-12-11T15:54:18.781" v="724" actId="20577"/>
          <ac:spMkLst>
            <pc:docMk/>
            <pc:sldMk cId="3825063641" sldId="273"/>
            <ac:spMk id="3" creationId="{712CD7FB-CE2C-8A8B-9840-9A07CD47D5E7}"/>
          </ac:spMkLst>
        </pc:spChg>
      </pc:sldChg>
      <pc:sldChg chg="addSp delSp modSp modTransition">
        <pc:chgData name="HO YIN HEI" userId="S::20275814@learner.hkuspace.hku.hk::0d26eacc-7021-4b8e-a004-4fe7784d9918" providerId="AD" clId="Web-{CD33DF2A-3259-C222-B218-0DE9C1E93B9F}" dt="2024-12-11T15:26:35.152" v="451" actId="14100"/>
        <pc:sldMkLst>
          <pc:docMk/>
          <pc:sldMk cId="3666051536" sldId="274"/>
        </pc:sldMkLst>
        <pc:spChg chg="mod">
          <ac:chgData name="HO YIN HEI" userId="S::20275814@learner.hkuspace.hku.hk::0d26eacc-7021-4b8e-a004-4fe7784d9918" providerId="AD" clId="Web-{CD33DF2A-3259-C222-B218-0DE9C1E93B9F}" dt="2024-12-11T15:24:44.850" v="431" actId="20577"/>
          <ac:spMkLst>
            <pc:docMk/>
            <pc:sldMk cId="3666051536" sldId="274"/>
            <ac:spMk id="3" creationId="{5F4D00A2-447A-34D4-F189-15F53B42DD0A}"/>
          </ac:spMkLst>
        </pc:spChg>
        <pc:picChg chg="add mod">
          <ac:chgData name="HO YIN HEI" userId="S::20275814@learner.hkuspace.hku.hk::0d26eacc-7021-4b8e-a004-4fe7784d9918" providerId="AD" clId="Web-{CD33DF2A-3259-C222-B218-0DE9C1E93B9F}" dt="2024-12-11T15:24:47.803" v="432" actId="1076"/>
          <ac:picMkLst>
            <pc:docMk/>
            <pc:sldMk cId="3666051536" sldId="274"/>
            <ac:picMk id="4" creationId="{DF20DA56-7F23-6404-20D8-7F2E84EDC2D8}"/>
          </ac:picMkLst>
        </pc:picChg>
        <pc:picChg chg="add mod">
          <ac:chgData name="HO YIN HEI" userId="S::20275814@learner.hkuspace.hku.hk::0d26eacc-7021-4b8e-a004-4fe7784d9918" providerId="AD" clId="Web-{CD33DF2A-3259-C222-B218-0DE9C1E93B9F}" dt="2024-12-11T15:25:04.351" v="436" actId="14100"/>
          <ac:picMkLst>
            <pc:docMk/>
            <pc:sldMk cId="3666051536" sldId="274"/>
            <ac:picMk id="5" creationId="{602BC9DD-2F88-EAEC-9112-FAE7CC1C7005}"/>
          </ac:picMkLst>
        </pc:picChg>
        <pc:picChg chg="add mod modCrop">
          <ac:chgData name="HO YIN HEI" userId="S::20275814@learner.hkuspace.hku.hk::0d26eacc-7021-4b8e-a004-4fe7784d9918" providerId="AD" clId="Web-{CD33DF2A-3259-C222-B218-0DE9C1E93B9F}" dt="2024-12-11T15:25:45.806" v="445" actId="1076"/>
          <ac:picMkLst>
            <pc:docMk/>
            <pc:sldMk cId="3666051536" sldId="274"/>
            <ac:picMk id="6" creationId="{5FA457DE-D2D3-14E0-3DCD-E11CA8D8780F}"/>
          </ac:picMkLst>
        </pc:picChg>
        <pc:picChg chg="add del mod">
          <ac:chgData name="HO YIN HEI" userId="S::20275814@learner.hkuspace.hku.hk::0d26eacc-7021-4b8e-a004-4fe7784d9918" providerId="AD" clId="Web-{CD33DF2A-3259-C222-B218-0DE9C1E93B9F}" dt="2024-12-11T15:26:20.276" v="448"/>
          <ac:picMkLst>
            <pc:docMk/>
            <pc:sldMk cId="3666051536" sldId="274"/>
            <ac:picMk id="7" creationId="{4360D55B-AB10-4E15-16A2-650EE2C99BE2}"/>
          </ac:picMkLst>
        </pc:picChg>
        <pc:picChg chg="add mod">
          <ac:chgData name="HO YIN HEI" userId="S::20275814@learner.hkuspace.hku.hk::0d26eacc-7021-4b8e-a004-4fe7784d9918" providerId="AD" clId="Web-{CD33DF2A-3259-C222-B218-0DE9C1E93B9F}" dt="2024-12-11T15:26:35.152" v="451" actId="14100"/>
          <ac:picMkLst>
            <pc:docMk/>
            <pc:sldMk cId="3666051536" sldId="274"/>
            <ac:picMk id="8" creationId="{F2B9B6AA-882C-7C65-82B0-3CD2521EF99F}"/>
          </ac:picMkLst>
        </pc:picChg>
      </pc:sldChg>
      <pc:sldChg chg="addSp delSp modSp modTransition">
        <pc:chgData name="HO YIN HEI" userId="S::20275814@learner.hkuspace.hku.hk::0d26eacc-7021-4b8e-a004-4fe7784d9918" providerId="AD" clId="Web-{CD33DF2A-3259-C222-B218-0DE9C1E93B9F}" dt="2024-12-11T15:27:29.544" v="474" actId="20577"/>
        <pc:sldMkLst>
          <pc:docMk/>
          <pc:sldMk cId="636764878" sldId="276"/>
        </pc:sldMkLst>
        <pc:spChg chg="del">
          <ac:chgData name="HO YIN HEI" userId="S::20275814@learner.hkuspace.hku.hk::0d26eacc-7021-4b8e-a004-4fe7784d9918" providerId="AD" clId="Web-{CD33DF2A-3259-C222-B218-0DE9C1E93B9F}" dt="2024-12-11T15:26:52.074" v="452"/>
          <ac:spMkLst>
            <pc:docMk/>
            <pc:sldMk cId="636764878" sldId="276"/>
            <ac:spMk id="3" creationId="{69B8F29F-03A0-B617-47AA-1003F19884BE}"/>
          </ac:spMkLst>
        </pc:spChg>
        <pc:spChg chg="mod">
          <ac:chgData name="HO YIN HEI" userId="S::20275814@learner.hkuspace.hku.hk::0d26eacc-7021-4b8e-a004-4fe7784d9918" providerId="AD" clId="Web-{CD33DF2A-3259-C222-B218-0DE9C1E93B9F}" dt="2024-12-11T15:27:20.731" v="471" actId="14100"/>
          <ac:spMkLst>
            <pc:docMk/>
            <pc:sldMk cId="636764878" sldId="276"/>
            <ac:spMk id="4" creationId="{A88C9271-B5B1-1D6E-78D9-A7A3D3E1C62E}"/>
          </ac:spMkLst>
        </pc:spChg>
        <pc:graphicFrameChg chg="add modGraphic">
          <ac:chgData name="HO YIN HEI" userId="S::20275814@learner.hkuspace.hku.hk::0d26eacc-7021-4b8e-a004-4fe7784d9918" providerId="AD" clId="Web-{CD33DF2A-3259-C222-B218-0DE9C1E93B9F}" dt="2024-12-11T15:27:29.544" v="474" actId="20577"/>
          <ac:graphicFrameMkLst>
            <pc:docMk/>
            <pc:sldMk cId="636764878" sldId="276"/>
            <ac:graphicFrameMk id="6" creationId="{E512E4FD-E3F6-3DAB-E43B-084F7D9E55BE}"/>
          </ac:graphicFrameMkLst>
        </pc:graphicFrameChg>
      </pc:sldChg>
      <pc:sldChg chg="modSp addAnim delAnim modAnim">
        <pc:chgData name="HO YIN HEI" userId="S::20275814@learner.hkuspace.hku.hk::0d26eacc-7021-4b8e-a004-4fe7784d9918" providerId="AD" clId="Web-{CD33DF2A-3259-C222-B218-0DE9C1E93B9F}" dt="2024-12-11T15:53:14.935" v="720" actId="20577"/>
        <pc:sldMkLst>
          <pc:docMk/>
          <pc:sldMk cId="3013151342" sldId="277"/>
        </pc:sldMkLst>
        <pc:graphicFrameChg chg="modGraphic">
          <ac:chgData name="HO YIN HEI" userId="S::20275814@learner.hkuspace.hku.hk::0d26eacc-7021-4b8e-a004-4fe7784d9918" providerId="AD" clId="Web-{CD33DF2A-3259-C222-B218-0DE9C1E93B9F}" dt="2024-12-11T15:53:14.935" v="720" actId="20577"/>
          <ac:graphicFrameMkLst>
            <pc:docMk/>
            <pc:sldMk cId="3013151342" sldId="277"/>
            <ac:graphicFrameMk id="26" creationId="{DAAAA6FF-8E16-858F-619E-455AF92A945F}"/>
          </ac:graphicFrameMkLst>
        </pc:graphicFrameChg>
      </pc:sldChg>
      <pc:sldChg chg="addSp delSp modSp mod modTransition setBg">
        <pc:chgData name="HO YIN HEI" userId="S::20275814@learner.hkuspace.hku.hk::0d26eacc-7021-4b8e-a004-4fe7784d9918" providerId="AD" clId="Web-{CD33DF2A-3259-C222-B218-0DE9C1E93B9F}" dt="2024-12-11T15:10:15.190" v="373"/>
        <pc:sldMkLst>
          <pc:docMk/>
          <pc:sldMk cId="3853472259" sldId="278"/>
        </pc:sldMkLst>
        <pc:spChg chg="mod">
          <ac:chgData name="HO YIN HEI" userId="S::20275814@learner.hkuspace.hku.hk::0d26eacc-7021-4b8e-a004-4fe7784d9918" providerId="AD" clId="Web-{CD33DF2A-3259-C222-B218-0DE9C1E93B9F}" dt="2024-12-11T14:24:22.846" v="175"/>
          <ac:spMkLst>
            <pc:docMk/>
            <pc:sldMk cId="3853472259" sldId="278"/>
            <ac:spMk id="2" creationId="{E41E13B3-09F7-776C-90D9-E845E0AFBDAC}"/>
          </ac:spMkLst>
        </pc:spChg>
        <pc:spChg chg="del mod">
          <ac:chgData name="HO YIN HEI" userId="S::20275814@learner.hkuspace.hku.hk::0d26eacc-7021-4b8e-a004-4fe7784d9918" providerId="AD" clId="Web-{CD33DF2A-3259-C222-B218-0DE9C1E93B9F}" dt="2024-12-11T14:24:22.846" v="175"/>
          <ac:spMkLst>
            <pc:docMk/>
            <pc:sldMk cId="3853472259" sldId="278"/>
            <ac:spMk id="3" creationId="{161C0FF5-D96E-45EE-5DC1-15598B144ABB}"/>
          </ac:spMkLst>
        </pc:spChg>
        <pc:graphicFrameChg chg="add">
          <ac:chgData name="HO YIN HEI" userId="S::20275814@learner.hkuspace.hku.hk::0d26eacc-7021-4b8e-a004-4fe7784d9918" providerId="AD" clId="Web-{CD33DF2A-3259-C222-B218-0DE9C1E93B9F}" dt="2024-12-11T14:24:22.846" v="175"/>
          <ac:graphicFrameMkLst>
            <pc:docMk/>
            <pc:sldMk cId="3853472259" sldId="278"/>
            <ac:graphicFrameMk id="5" creationId="{A02AD820-095E-C4F2-279F-17E9BDDF1514}"/>
          </ac:graphicFrameMkLst>
        </pc:graphicFrameChg>
      </pc:sldChg>
      <pc:sldChg chg="addSp delSp modSp mod modTransition setBg addAnim modAnim setClrOvrMap">
        <pc:chgData name="HO YIN HEI" userId="S::20275814@learner.hkuspace.hku.hk::0d26eacc-7021-4b8e-a004-4fe7784d9918" providerId="AD" clId="Web-{CD33DF2A-3259-C222-B218-0DE9C1E93B9F}" dt="2024-12-11T15:42:21.815" v="683"/>
        <pc:sldMkLst>
          <pc:docMk/>
          <pc:sldMk cId="1553218953" sldId="279"/>
        </pc:sldMkLst>
        <pc:spChg chg="mod">
          <ac:chgData name="HO YIN HEI" userId="S::20275814@learner.hkuspace.hku.hk::0d26eacc-7021-4b8e-a004-4fe7784d9918" providerId="AD" clId="Web-{CD33DF2A-3259-C222-B218-0DE9C1E93B9F}" dt="2024-12-11T14:53:21.587" v="263"/>
          <ac:spMkLst>
            <pc:docMk/>
            <pc:sldMk cId="1553218953" sldId="279"/>
            <ac:spMk id="2" creationId="{15E20CC0-792B-07EC-B3C1-54DAF5A6E57C}"/>
          </ac:spMkLst>
        </pc:spChg>
        <pc:spChg chg="mod">
          <ac:chgData name="HO YIN HEI" userId="S::20275814@learner.hkuspace.hku.hk::0d26eacc-7021-4b8e-a004-4fe7784d9918" providerId="AD" clId="Web-{CD33DF2A-3259-C222-B218-0DE9C1E93B9F}" dt="2024-12-11T15:35:34.298" v="528" actId="14100"/>
          <ac:spMkLst>
            <pc:docMk/>
            <pc:sldMk cId="1553218953" sldId="279"/>
            <ac:spMk id="3" creationId="{6C2D119F-2397-2DD7-CFAA-FC5B3FD94902}"/>
          </ac:spMkLst>
        </pc:spChg>
        <pc:spChg chg="mod">
          <ac:chgData name="HO YIN HEI" userId="S::20275814@learner.hkuspace.hku.hk::0d26eacc-7021-4b8e-a004-4fe7784d9918" providerId="AD" clId="Web-{CD33DF2A-3259-C222-B218-0DE9C1E93B9F}" dt="2024-12-11T15:40:09.576" v="661" actId="1076"/>
          <ac:spMkLst>
            <pc:docMk/>
            <pc:sldMk cId="1553218953" sldId="279"/>
            <ac:spMk id="4" creationId="{20C7674D-B3D2-5236-71CC-7158BB8AD782}"/>
          </ac:spMkLst>
        </pc:spChg>
        <pc:spChg chg="add mod">
          <ac:chgData name="HO YIN HEI" userId="S::20275814@learner.hkuspace.hku.hk::0d26eacc-7021-4b8e-a004-4fe7784d9918" providerId="AD" clId="Web-{CD33DF2A-3259-C222-B218-0DE9C1E93B9F}" dt="2024-12-11T15:39:56.700" v="659" actId="1076"/>
          <ac:spMkLst>
            <pc:docMk/>
            <pc:sldMk cId="1553218953" sldId="279"/>
            <ac:spMk id="5" creationId="{7EF495B4-6BF6-15F2-0C32-FD1DDD2A4F5D}"/>
          </ac:spMkLst>
        </pc:spChg>
        <pc:spChg chg="add mod">
          <ac:chgData name="HO YIN HEI" userId="S::20275814@learner.hkuspace.hku.hk::0d26eacc-7021-4b8e-a004-4fe7784d9918" providerId="AD" clId="Web-{CD33DF2A-3259-C222-B218-0DE9C1E93B9F}" dt="2024-12-11T15:37:47.039" v="649" actId="1076"/>
          <ac:spMkLst>
            <pc:docMk/>
            <pc:sldMk cId="1553218953" sldId="279"/>
            <ac:spMk id="6" creationId="{9CFC2460-489E-F87E-92B8-9050E8362D9E}"/>
          </ac:spMkLst>
        </pc:spChg>
        <pc:spChg chg="add mod">
          <ac:chgData name="HO YIN HEI" userId="S::20275814@learner.hkuspace.hku.hk::0d26eacc-7021-4b8e-a004-4fe7784d9918" providerId="AD" clId="Web-{CD33DF2A-3259-C222-B218-0DE9C1E93B9F}" dt="2024-12-11T15:37:50.758" v="650" actId="1076"/>
          <ac:spMkLst>
            <pc:docMk/>
            <pc:sldMk cId="1553218953" sldId="279"/>
            <ac:spMk id="7" creationId="{954ACEE4-9644-7A72-346B-93EE4907303E}"/>
          </ac:spMkLst>
        </pc:spChg>
        <pc:spChg chg="add mod">
          <ac:chgData name="HO YIN HEI" userId="S::20275814@learner.hkuspace.hku.hk::0d26eacc-7021-4b8e-a004-4fe7784d9918" providerId="AD" clId="Web-{CD33DF2A-3259-C222-B218-0DE9C1E93B9F}" dt="2024-12-11T15:37:53.180" v="651" actId="1076"/>
          <ac:spMkLst>
            <pc:docMk/>
            <pc:sldMk cId="1553218953" sldId="279"/>
            <ac:spMk id="8" creationId="{292AF183-525B-F747-86B9-8C948305AB91}"/>
          </ac:spMkLst>
        </pc:spChg>
        <pc:spChg chg="add del">
          <ac:chgData name="HO YIN HEI" userId="S::20275814@learner.hkuspace.hku.hk::0d26eacc-7021-4b8e-a004-4fe7784d9918" providerId="AD" clId="Web-{CD33DF2A-3259-C222-B218-0DE9C1E93B9F}" dt="2024-12-11T15:38:27.978" v="653"/>
          <ac:spMkLst>
            <pc:docMk/>
            <pc:sldMk cId="1553218953" sldId="279"/>
            <ac:spMk id="10" creationId="{B53850C7-83AB-ECE6-9239-F77FC0EF43FC}"/>
          </ac:spMkLst>
        </pc:spChg>
        <pc:spChg chg="add del">
          <ac:chgData name="HO YIN HEI" userId="S::20275814@learner.hkuspace.hku.hk::0d26eacc-7021-4b8e-a004-4fe7784d9918" providerId="AD" clId="Web-{CD33DF2A-3259-C222-B218-0DE9C1E93B9F}" dt="2024-12-11T14:53:21.587" v="263"/>
          <ac:spMkLst>
            <pc:docMk/>
            <pc:sldMk cId="1553218953" sldId="279"/>
            <ac:spMk id="11" creationId="{7DD2B04A-1137-44B5-B028-ACB68B02C73D}"/>
          </ac:spMkLst>
        </pc:spChg>
        <pc:spChg chg="add del">
          <ac:chgData name="HO YIN HEI" userId="S::20275814@learner.hkuspace.hku.hk::0d26eacc-7021-4b8e-a004-4fe7784d9918" providerId="AD" clId="Web-{CD33DF2A-3259-C222-B218-0DE9C1E93B9F}" dt="2024-12-11T14:53:21.587" v="263"/>
          <ac:spMkLst>
            <pc:docMk/>
            <pc:sldMk cId="1553218953" sldId="279"/>
            <ac:spMk id="13" creationId="{49AA227F-6DA2-4C84-A893-F326972F0FCB}"/>
          </ac:spMkLst>
        </pc:spChg>
        <pc:spChg chg="add">
          <ac:chgData name="HO YIN HEI" userId="S::20275814@learner.hkuspace.hku.hk::0d26eacc-7021-4b8e-a004-4fe7784d9918" providerId="AD" clId="Web-{CD33DF2A-3259-C222-B218-0DE9C1E93B9F}" dt="2024-12-11T15:39:49.481" v="656"/>
          <ac:spMkLst>
            <pc:docMk/>
            <pc:sldMk cId="1553218953" sldId="279"/>
            <ac:spMk id="14" creationId="{8E9D2510-BA3F-A1D2-559E-E3A42BECB20D}"/>
          </ac:spMkLst>
        </pc:spChg>
        <pc:spChg chg="add mod">
          <ac:chgData name="HO YIN HEI" userId="S::20275814@learner.hkuspace.hku.hk::0d26eacc-7021-4b8e-a004-4fe7784d9918" providerId="AD" clId="Web-{CD33DF2A-3259-C222-B218-0DE9C1E93B9F}" dt="2024-12-11T15:40:27.108" v="664" actId="1076"/>
          <ac:spMkLst>
            <pc:docMk/>
            <pc:sldMk cId="1553218953" sldId="279"/>
            <ac:spMk id="15" creationId="{0B032ACD-439F-4E00-CFA4-441B563EB999}"/>
          </ac:spMkLst>
        </pc:spChg>
        <pc:spChg chg="add mod">
          <ac:chgData name="HO YIN HEI" userId="S::20275814@learner.hkuspace.hku.hk::0d26eacc-7021-4b8e-a004-4fe7784d9918" providerId="AD" clId="Web-{CD33DF2A-3259-C222-B218-0DE9C1E93B9F}" dt="2024-12-11T15:40:17.888" v="663" actId="1076"/>
          <ac:spMkLst>
            <pc:docMk/>
            <pc:sldMk cId="1553218953" sldId="279"/>
            <ac:spMk id="16" creationId="{1DB69791-858B-F12F-7BF4-E2F4592BDC54}"/>
          </ac:spMkLst>
        </pc:spChg>
        <pc:picChg chg="add del mod ord">
          <ac:chgData name="HO YIN HEI" userId="S::20275814@learner.hkuspace.hku.hk::0d26eacc-7021-4b8e-a004-4fe7784d9918" providerId="AD" clId="Web-{CD33DF2A-3259-C222-B218-0DE9C1E93B9F}" dt="2024-12-11T14:53:25.916" v="265"/>
          <ac:picMkLst>
            <pc:docMk/>
            <pc:sldMk cId="1553218953" sldId="279"/>
            <ac:picMk id="4" creationId="{7FEC0B50-42EC-DE67-8581-63176CE532F5}"/>
          </ac:picMkLst>
        </pc:picChg>
        <pc:cxnChg chg="add del">
          <ac:chgData name="HO YIN HEI" userId="S::20275814@learner.hkuspace.hku.hk::0d26eacc-7021-4b8e-a004-4fe7784d9918" providerId="AD" clId="Web-{CD33DF2A-3259-C222-B218-0DE9C1E93B9F}" dt="2024-12-11T14:53:21.587" v="263"/>
          <ac:cxnSpMkLst>
            <pc:docMk/>
            <pc:sldMk cId="1553218953" sldId="279"/>
            <ac:cxnSpMk id="9" creationId="{25C014F1-8E33-495F-A49E-7911F19D8914}"/>
          </ac:cxnSpMkLst>
        </pc:cxnChg>
        <pc:cxnChg chg="add del">
          <ac:chgData name="HO YIN HEI" userId="S::20275814@learner.hkuspace.hku.hk::0d26eacc-7021-4b8e-a004-4fe7784d9918" providerId="AD" clId="Web-{CD33DF2A-3259-C222-B218-0DE9C1E93B9F}" dt="2024-12-11T15:38:48.775" v="655"/>
          <ac:cxnSpMkLst>
            <pc:docMk/>
            <pc:sldMk cId="1553218953" sldId="279"/>
            <ac:cxnSpMk id="12" creationId="{6268360C-5C29-A4E3-F6BF-C52FCD5AC935}"/>
          </ac:cxnSpMkLst>
        </pc:cxnChg>
      </pc:sldChg>
      <pc:sldChg chg="addSp delSp modSp mod modTransition setBg addAnim modAnim">
        <pc:chgData name="HO YIN HEI" userId="S::20275814@learner.hkuspace.hku.hk::0d26eacc-7021-4b8e-a004-4fe7784d9918" providerId="AD" clId="Web-{CD33DF2A-3259-C222-B218-0DE9C1E93B9F}" dt="2024-12-11T15:33:36.622" v="514"/>
        <pc:sldMkLst>
          <pc:docMk/>
          <pc:sldMk cId="3341063021" sldId="280"/>
        </pc:sldMkLst>
        <pc:spChg chg="mod">
          <ac:chgData name="HO YIN HEI" userId="S::20275814@learner.hkuspace.hku.hk::0d26eacc-7021-4b8e-a004-4fe7784d9918" providerId="AD" clId="Web-{CD33DF2A-3259-C222-B218-0DE9C1E93B9F}" dt="2024-12-11T14:28:57.873" v="198"/>
          <ac:spMkLst>
            <pc:docMk/>
            <pc:sldMk cId="3341063021" sldId="280"/>
            <ac:spMk id="2" creationId="{3B7AE4D3-C5EE-8E17-4E79-4CEF1D827952}"/>
          </ac:spMkLst>
        </pc:spChg>
        <pc:spChg chg="mod">
          <ac:chgData name="HO YIN HEI" userId="S::20275814@learner.hkuspace.hku.hk::0d26eacc-7021-4b8e-a004-4fe7784d9918" providerId="AD" clId="Web-{CD33DF2A-3259-C222-B218-0DE9C1E93B9F}" dt="2024-12-11T15:27:56.358" v="478" actId="20577"/>
          <ac:spMkLst>
            <pc:docMk/>
            <pc:sldMk cId="3341063021" sldId="280"/>
            <ac:spMk id="3" creationId="{98E7C247-4DA0-51A7-7809-1D8C15C38FED}"/>
          </ac:spMkLst>
        </pc:spChg>
        <pc:spChg chg="add del mod">
          <ac:chgData name="HO YIN HEI" userId="S::20275814@learner.hkuspace.hku.hk::0d26eacc-7021-4b8e-a004-4fe7784d9918" providerId="AD" clId="Web-{CD33DF2A-3259-C222-B218-0DE9C1E93B9F}" dt="2024-12-11T15:32:31.556" v="508"/>
          <ac:spMkLst>
            <pc:docMk/>
            <pc:sldMk cId="3341063021" sldId="280"/>
            <ac:spMk id="4" creationId="{C70A8EBA-17E5-1C46-1468-4826C974B689}"/>
          </ac:spMkLst>
        </pc:spChg>
        <pc:spChg chg="add mod">
          <ac:chgData name="HO YIN HEI" userId="S::20275814@learner.hkuspace.hku.hk::0d26eacc-7021-4b8e-a004-4fe7784d9918" providerId="AD" clId="Web-{CD33DF2A-3259-C222-B218-0DE9C1E93B9F}" dt="2024-12-11T15:31:31.726" v="493" actId="14100"/>
          <ac:spMkLst>
            <pc:docMk/>
            <pc:sldMk cId="3341063021" sldId="280"/>
            <ac:spMk id="8" creationId="{AC8457E9-CFED-6D90-4C2A-6CC3EB839357}"/>
          </ac:spMkLst>
        </pc:spChg>
        <pc:spChg chg="add del">
          <ac:chgData name="HO YIN HEI" userId="S::20275814@learner.hkuspace.hku.hk::0d26eacc-7021-4b8e-a004-4fe7784d9918" providerId="AD" clId="Web-{CD33DF2A-3259-C222-B218-0DE9C1E93B9F}" dt="2024-12-11T14:28:57.873" v="198"/>
          <ac:spMkLst>
            <pc:docMk/>
            <pc:sldMk cId="3341063021" sldId="280"/>
            <ac:spMk id="9" creationId="{311973C2-EB8B-452A-A698-4A252FD3AE28}"/>
          </ac:spMkLst>
        </pc:spChg>
        <pc:spChg chg="add del">
          <ac:chgData name="HO YIN HEI" userId="S::20275814@learner.hkuspace.hku.hk::0d26eacc-7021-4b8e-a004-4fe7784d9918" providerId="AD" clId="Web-{CD33DF2A-3259-C222-B218-0DE9C1E93B9F}" dt="2024-12-11T14:28:57.873" v="198"/>
          <ac:spMkLst>
            <pc:docMk/>
            <pc:sldMk cId="3341063021" sldId="280"/>
            <ac:spMk id="11" creationId="{10162E77-11AD-44A7-84EC-40C59EEFBD2E}"/>
          </ac:spMkLst>
        </pc:spChg>
        <pc:picChg chg="add mod ord">
          <ac:chgData name="HO YIN HEI" userId="S::20275814@learner.hkuspace.hku.hk::0d26eacc-7021-4b8e-a004-4fe7784d9918" providerId="AD" clId="Web-{CD33DF2A-3259-C222-B218-0DE9C1E93B9F}" dt="2024-12-11T14:54:28.496" v="272" actId="14100"/>
          <ac:picMkLst>
            <pc:docMk/>
            <pc:sldMk cId="3341063021" sldId="280"/>
            <ac:picMk id="4" creationId="{CBDA582E-8464-9D72-53F0-38373F02FEA2}"/>
          </ac:picMkLst>
        </pc:picChg>
        <pc:picChg chg="add del">
          <ac:chgData name="HO YIN HEI" userId="S::20275814@learner.hkuspace.hku.hk::0d26eacc-7021-4b8e-a004-4fe7784d9918" providerId="AD" clId="Web-{CD33DF2A-3259-C222-B218-0DE9C1E93B9F}" dt="2024-12-11T14:28:57.873" v="198"/>
          <ac:picMkLst>
            <pc:docMk/>
            <pc:sldMk cId="3341063021" sldId="280"/>
            <ac:picMk id="5" creationId="{64937572-DB86-B3B6-C13E-A43E054B8578}"/>
          </ac:picMkLst>
        </pc:picChg>
        <pc:picChg chg="add mod ord modCrop">
          <ac:chgData name="HO YIN HEI" userId="S::20275814@learner.hkuspace.hku.hk::0d26eacc-7021-4b8e-a004-4fe7784d9918" providerId="AD" clId="Web-{CD33DF2A-3259-C222-B218-0DE9C1E93B9F}" dt="2024-12-11T14:57:31.191" v="283" actId="14100"/>
          <ac:picMkLst>
            <pc:docMk/>
            <pc:sldMk cId="3341063021" sldId="280"/>
            <ac:picMk id="6" creationId="{0A2C7ED8-9FD0-4D10-34EF-7679F4F4FC4D}"/>
          </ac:picMkLst>
        </pc:picChg>
        <pc:picChg chg="mod ord modCrop">
          <ac:chgData name="HO YIN HEI" userId="S::20275814@learner.hkuspace.hku.hk::0d26eacc-7021-4b8e-a004-4fe7784d9918" providerId="AD" clId="Web-{CD33DF2A-3259-C222-B218-0DE9C1E93B9F}" dt="2024-12-11T15:01:21.169" v="305" actId="1076"/>
          <ac:picMkLst>
            <pc:docMk/>
            <pc:sldMk cId="3341063021" sldId="280"/>
            <ac:picMk id="7" creationId="{0410F547-50C6-2483-DDCA-936084DB75D7}"/>
          </ac:picMkLst>
        </pc:picChg>
        <pc:cxnChg chg="add del">
          <ac:chgData name="HO YIN HEI" userId="S::20275814@learner.hkuspace.hku.hk::0d26eacc-7021-4b8e-a004-4fe7784d9918" providerId="AD" clId="Web-{CD33DF2A-3259-C222-B218-0DE9C1E93B9F}" dt="2024-12-11T14:28:57.873" v="198"/>
          <ac:cxnSpMkLst>
            <pc:docMk/>
            <pc:sldMk cId="3341063021" sldId="280"/>
            <ac:cxnSpMk id="13" creationId="{5AB158E9-1B40-4CD6-95F0-95CA11DF7B7A}"/>
          </ac:cxnSpMkLst>
        </pc:cxnChg>
      </pc:sldChg>
      <pc:sldChg chg="modSp">
        <pc:chgData name="HO YIN HEI" userId="S::20275814@learner.hkuspace.hku.hk::0d26eacc-7021-4b8e-a004-4fe7784d9918" providerId="AD" clId="Web-{CD33DF2A-3259-C222-B218-0DE9C1E93B9F}" dt="2024-12-11T13:38:10.640" v="89" actId="20577"/>
        <pc:sldMkLst>
          <pc:docMk/>
          <pc:sldMk cId="2370231000" sldId="281"/>
        </pc:sldMkLst>
        <pc:spChg chg="mod">
          <ac:chgData name="HO YIN HEI" userId="S::20275814@learner.hkuspace.hku.hk::0d26eacc-7021-4b8e-a004-4fe7784d9918" providerId="AD" clId="Web-{CD33DF2A-3259-C222-B218-0DE9C1E93B9F}" dt="2024-12-11T13:38:10.640" v="89" actId="20577"/>
          <ac:spMkLst>
            <pc:docMk/>
            <pc:sldMk cId="2370231000" sldId="281"/>
            <ac:spMk id="3" creationId="{64B72F86-2A8A-05CA-E5FC-9FF18AF27876}"/>
          </ac:spMkLst>
        </pc:spChg>
      </pc:sldChg>
      <pc:sldChg chg="modSp modTransition">
        <pc:chgData name="HO YIN HEI" userId="S::20275814@learner.hkuspace.hku.hk::0d26eacc-7021-4b8e-a004-4fe7784d9918" providerId="AD" clId="Web-{CD33DF2A-3259-C222-B218-0DE9C1E93B9F}" dt="2024-12-11T15:47:53.329" v="709" actId="20577"/>
        <pc:sldMkLst>
          <pc:docMk/>
          <pc:sldMk cId="188926155" sldId="283"/>
        </pc:sldMkLst>
        <pc:spChg chg="mod">
          <ac:chgData name="HO YIN HEI" userId="S::20275814@learner.hkuspace.hku.hk::0d26eacc-7021-4b8e-a004-4fe7784d9918" providerId="AD" clId="Web-{CD33DF2A-3259-C222-B218-0DE9C1E93B9F}" dt="2024-12-11T15:47:53.329" v="709" actId="20577"/>
          <ac:spMkLst>
            <pc:docMk/>
            <pc:sldMk cId="188926155" sldId="283"/>
            <ac:spMk id="2" creationId="{293D2245-4563-D3D4-F370-A89CAA33C7EF}"/>
          </ac:spMkLst>
        </pc:spChg>
        <pc:spChg chg="mod">
          <ac:chgData name="HO YIN HEI" userId="S::20275814@learner.hkuspace.hku.hk::0d26eacc-7021-4b8e-a004-4fe7784d9918" providerId="AD" clId="Web-{CD33DF2A-3259-C222-B218-0DE9C1E93B9F}" dt="2024-12-11T15:47:01.592" v="706" actId="20577"/>
          <ac:spMkLst>
            <pc:docMk/>
            <pc:sldMk cId="188926155" sldId="283"/>
            <ac:spMk id="3" creationId="{F36F077A-D36F-7E24-E992-D25C6912E513}"/>
          </ac:spMkLst>
        </pc:spChg>
        <pc:picChg chg="mod">
          <ac:chgData name="HO YIN HEI" userId="S::20275814@learner.hkuspace.hku.hk::0d26eacc-7021-4b8e-a004-4fe7784d9918" providerId="AD" clId="Web-{CD33DF2A-3259-C222-B218-0DE9C1E93B9F}" dt="2024-12-11T15:14:30.498" v="384" actId="14100"/>
          <ac:picMkLst>
            <pc:docMk/>
            <pc:sldMk cId="188926155" sldId="283"/>
            <ac:picMk id="6" creationId="{9D0FB386-DFB8-3123-BF18-D071783CEA59}"/>
          </ac:picMkLst>
        </pc:picChg>
        <pc:picChg chg="mod">
          <ac:chgData name="HO YIN HEI" userId="S::20275814@learner.hkuspace.hku.hk::0d26eacc-7021-4b8e-a004-4fe7784d9918" providerId="AD" clId="Web-{CD33DF2A-3259-C222-B218-0DE9C1E93B9F}" dt="2024-12-11T15:14:16.528" v="381" actId="1076"/>
          <ac:picMkLst>
            <pc:docMk/>
            <pc:sldMk cId="188926155" sldId="283"/>
            <ac:picMk id="7" creationId="{6B094DA9-9E26-0072-DD28-AF93C766345A}"/>
          </ac:picMkLst>
        </pc:picChg>
      </pc:sldChg>
      <pc:sldChg chg="modSp modTransition">
        <pc:chgData name="HO YIN HEI" userId="S::20275814@learner.hkuspace.hku.hk::0d26eacc-7021-4b8e-a004-4fe7784d9918" providerId="AD" clId="Web-{CD33DF2A-3259-C222-B218-0DE9C1E93B9F}" dt="2024-12-11T15:10:52.458" v="377"/>
        <pc:sldMkLst>
          <pc:docMk/>
          <pc:sldMk cId="715878286" sldId="284"/>
        </pc:sldMkLst>
        <pc:spChg chg="mod">
          <ac:chgData name="HO YIN HEI" userId="S::20275814@learner.hkuspace.hku.hk::0d26eacc-7021-4b8e-a004-4fe7784d9918" providerId="AD" clId="Web-{CD33DF2A-3259-C222-B218-0DE9C1E93B9F}" dt="2024-12-11T14:33:29.462" v="215" actId="20577"/>
          <ac:spMkLst>
            <pc:docMk/>
            <pc:sldMk cId="715878286" sldId="284"/>
            <ac:spMk id="3" creationId="{A794B22E-795C-791D-5767-10B49B340CA8}"/>
          </ac:spMkLst>
        </pc:spChg>
      </pc:sldChg>
      <pc:sldChg chg="addSp delSp modSp new modTransition">
        <pc:chgData name="HO YIN HEI" userId="S::20275814@learner.hkuspace.hku.hk::0d26eacc-7021-4b8e-a004-4fe7784d9918" providerId="AD" clId="Web-{CD33DF2A-3259-C222-B218-0DE9C1E93B9F}" dt="2024-12-11T15:11:00.098" v="378"/>
        <pc:sldMkLst>
          <pc:docMk/>
          <pc:sldMk cId="3340424516" sldId="285"/>
        </pc:sldMkLst>
        <pc:spChg chg="mod">
          <ac:chgData name="HO YIN HEI" userId="S::20275814@learner.hkuspace.hku.hk::0d26eacc-7021-4b8e-a004-4fe7784d9918" providerId="AD" clId="Web-{CD33DF2A-3259-C222-B218-0DE9C1E93B9F}" dt="2024-12-11T13:28:30.581" v="13" actId="20577"/>
          <ac:spMkLst>
            <pc:docMk/>
            <pc:sldMk cId="3340424516" sldId="285"/>
            <ac:spMk id="2" creationId="{4049BDE1-F6A6-5D6C-EE2D-4A415520FD76}"/>
          </ac:spMkLst>
        </pc:spChg>
        <pc:picChg chg="add del mod">
          <ac:chgData name="HO YIN HEI" userId="S::20275814@learner.hkuspace.hku.hk::0d26eacc-7021-4b8e-a004-4fe7784d9918" providerId="AD" clId="Web-{CD33DF2A-3259-C222-B218-0DE9C1E93B9F}" dt="2024-12-11T14:47:17.229" v="244"/>
          <ac:picMkLst>
            <pc:docMk/>
            <pc:sldMk cId="3340424516" sldId="285"/>
            <ac:picMk id="5" creationId="{AEBFC3E4-C0DC-1536-433B-8E84208E7B57}"/>
          </ac:picMkLst>
        </pc:picChg>
        <pc:picChg chg="add mod">
          <ac:chgData name="HO YIN HEI" userId="S::20275814@learner.hkuspace.hku.hk::0d26eacc-7021-4b8e-a004-4fe7784d9918" providerId="AD" clId="Web-{CD33DF2A-3259-C222-B218-0DE9C1E93B9F}" dt="2024-12-11T14:48:49.561" v="254" actId="1076"/>
          <ac:picMkLst>
            <pc:docMk/>
            <pc:sldMk cId="3340424516" sldId="285"/>
            <ac:picMk id="6" creationId="{D5E838D2-871C-0FE7-B7DA-E866C9A5AD9B}"/>
          </ac:picMkLst>
        </pc:picChg>
        <pc:picChg chg="add mod">
          <ac:chgData name="HO YIN HEI" userId="S::20275814@learner.hkuspace.hku.hk::0d26eacc-7021-4b8e-a004-4fe7784d9918" providerId="AD" clId="Web-{CD33DF2A-3259-C222-B218-0DE9C1E93B9F}" dt="2024-12-11T14:49:02.436" v="255" actId="14100"/>
          <ac:picMkLst>
            <pc:docMk/>
            <pc:sldMk cId="3340424516" sldId="285"/>
            <ac:picMk id="7" creationId="{463DC1AD-77AF-A988-2262-9C1E65752275}"/>
          </ac:picMkLst>
        </pc:picChg>
      </pc:sldChg>
    </pc:docChg>
  </pc:docChgLst>
  <pc:docChgLst>
    <pc:chgData name="LI PAK HIN" userId="S::20276711@learner.hkuspace.hku.hk::4f03a8c2-4dc4-457d-ba4e-ba3ea0f22014" providerId="AD" clId="Web-{1F90FBCD-47EB-2125-AE73-E3F5A8CBE4AA}"/>
    <pc:docChg chg="addSld delSld modSld sldOrd modSection">
      <pc:chgData name="LI PAK HIN" userId="S::20276711@learner.hkuspace.hku.hk::4f03a8c2-4dc4-457d-ba4e-ba3ea0f22014" providerId="AD" clId="Web-{1F90FBCD-47EB-2125-AE73-E3F5A8CBE4AA}" dt="2024-12-10T14:10:31.952" v="1267"/>
      <pc:docMkLst>
        <pc:docMk/>
      </pc:docMkLst>
      <pc:sldChg chg="modSp">
        <pc:chgData name="LI PAK HIN" userId="S::20276711@learner.hkuspace.hku.hk::4f03a8c2-4dc4-457d-ba4e-ba3ea0f22014" providerId="AD" clId="Web-{1F90FBCD-47EB-2125-AE73-E3F5A8CBE4AA}" dt="2024-12-10T10:32:00.324" v="9" actId="20577"/>
        <pc:sldMkLst>
          <pc:docMk/>
          <pc:sldMk cId="1202916831" sldId="260"/>
        </pc:sldMkLst>
        <pc:spChg chg="mod">
          <ac:chgData name="LI PAK HIN" userId="S::20276711@learner.hkuspace.hku.hk::4f03a8c2-4dc4-457d-ba4e-ba3ea0f22014" providerId="AD" clId="Web-{1F90FBCD-47EB-2125-AE73-E3F5A8CBE4AA}" dt="2024-12-10T10:32:00.324" v="9" actId="20577"/>
          <ac:spMkLst>
            <pc:docMk/>
            <pc:sldMk cId="1202916831" sldId="260"/>
            <ac:spMk id="3" creationId="{00000000-0000-0000-0000-000000000000}"/>
          </ac:spMkLst>
        </pc:spChg>
      </pc:sldChg>
      <pc:sldChg chg="modTransition">
        <pc:chgData name="LI PAK HIN" userId="S::20276711@learner.hkuspace.hku.hk::4f03a8c2-4dc4-457d-ba4e-ba3ea0f22014" providerId="AD" clId="Web-{1F90FBCD-47EB-2125-AE73-E3F5A8CBE4AA}" dt="2024-12-10T11:53:42.522" v="889"/>
        <pc:sldMkLst>
          <pc:docMk/>
          <pc:sldMk cId="4235218054" sldId="265"/>
        </pc:sldMkLst>
      </pc:sldChg>
      <pc:sldChg chg="modSp modTransition">
        <pc:chgData name="LI PAK HIN" userId="S::20276711@learner.hkuspace.hku.hk::4f03a8c2-4dc4-457d-ba4e-ba3ea0f22014" providerId="AD" clId="Web-{1F90FBCD-47EB-2125-AE73-E3F5A8CBE4AA}" dt="2024-12-10T11:53:54.038" v="890"/>
        <pc:sldMkLst>
          <pc:docMk/>
          <pc:sldMk cId="3814613594" sldId="266"/>
        </pc:sldMkLst>
        <pc:spChg chg="mod">
          <ac:chgData name="LI PAK HIN" userId="S::20276711@learner.hkuspace.hku.hk::4f03a8c2-4dc4-457d-ba4e-ba3ea0f22014" providerId="AD" clId="Web-{1F90FBCD-47EB-2125-AE73-E3F5A8CBE4AA}" dt="2024-12-10T10:42:11.241" v="30" actId="20577"/>
          <ac:spMkLst>
            <pc:docMk/>
            <pc:sldMk cId="3814613594" sldId="266"/>
            <ac:spMk id="3" creationId="{D4924BA3-A5DC-84F8-8AF2-18A9D6FE8F93}"/>
          </ac:spMkLst>
        </pc:spChg>
      </pc:sldChg>
      <pc:sldChg chg="modSp del ord">
        <pc:chgData name="LI PAK HIN" userId="S::20276711@learner.hkuspace.hku.hk::4f03a8c2-4dc4-457d-ba4e-ba3ea0f22014" providerId="AD" clId="Web-{1F90FBCD-47EB-2125-AE73-E3F5A8CBE4AA}" dt="2024-12-10T10:47:05.395" v="50"/>
        <pc:sldMkLst>
          <pc:docMk/>
          <pc:sldMk cId="4139779559" sldId="267"/>
        </pc:sldMkLst>
        <pc:spChg chg="mod">
          <ac:chgData name="LI PAK HIN" userId="S::20276711@learner.hkuspace.hku.hk::4f03a8c2-4dc4-457d-ba4e-ba3ea0f22014" providerId="AD" clId="Web-{1F90FBCD-47EB-2125-AE73-E3F5A8CBE4AA}" dt="2024-12-10T10:46:50.081" v="49" actId="20577"/>
          <ac:spMkLst>
            <pc:docMk/>
            <pc:sldMk cId="4139779559" sldId="267"/>
            <ac:spMk id="2" creationId="{A0024D14-FC76-57DE-A184-163607535595}"/>
          </ac:spMkLst>
        </pc:spChg>
      </pc:sldChg>
      <pc:sldChg chg="addSp delSp modSp new modTransition">
        <pc:chgData name="LI PAK HIN" userId="S::20276711@learner.hkuspace.hku.hk::4f03a8c2-4dc4-457d-ba4e-ba3ea0f22014" providerId="AD" clId="Web-{1F90FBCD-47EB-2125-AE73-E3F5A8CBE4AA}" dt="2024-12-10T11:54:05.539" v="891"/>
        <pc:sldMkLst>
          <pc:docMk/>
          <pc:sldMk cId="2120581064" sldId="268"/>
        </pc:sldMkLst>
        <pc:spChg chg="mod">
          <ac:chgData name="LI PAK HIN" userId="S::20276711@learner.hkuspace.hku.hk::4f03a8c2-4dc4-457d-ba4e-ba3ea0f22014" providerId="AD" clId="Web-{1F90FBCD-47EB-2125-AE73-E3F5A8CBE4AA}" dt="2024-12-10T10:49:40.183" v="125" actId="20577"/>
          <ac:spMkLst>
            <pc:docMk/>
            <pc:sldMk cId="2120581064" sldId="268"/>
            <ac:spMk id="2" creationId="{57ADA24A-0055-9B35-01B0-DBA4D5C6FD77}"/>
          </ac:spMkLst>
        </pc:spChg>
        <pc:spChg chg="mod">
          <ac:chgData name="LI PAK HIN" userId="S::20276711@learner.hkuspace.hku.hk::4f03a8c2-4dc4-457d-ba4e-ba3ea0f22014" providerId="AD" clId="Web-{1F90FBCD-47EB-2125-AE73-E3F5A8CBE4AA}" dt="2024-12-10T11:01:22.682" v="719" actId="20577"/>
          <ac:spMkLst>
            <pc:docMk/>
            <pc:sldMk cId="2120581064" sldId="268"/>
            <ac:spMk id="3" creationId="{2C5CA8CD-9F18-5638-2D50-2E9452644132}"/>
          </ac:spMkLst>
        </pc:spChg>
        <pc:picChg chg="add del mod">
          <ac:chgData name="LI PAK HIN" userId="S::20276711@learner.hkuspace.hku.hk::4f03a8c2-4dc4-457d-ba4e-ba3ea0f22014" providerId="AD" clId="Web-{1F90FBCD-47EB-2125-AE73-E3F5A8CBE4AA}" dt="2024-12-10T11:02:51.780" v="723"/>
          <ac:picMkLst>
            <pc:docMk/>
            <pc:sldMk cId="2120581064" sldId="268"/>
            <ac:picMk id="4" creationId="{03AE44E6-1812-3FA3-17A7-6135B2F5ADF5}"/>
          </ac:picMkLst>
        </pc:picChg>
        <pc:picChg chg="add mod">
          <ac:chgData name="LI PAK HIN" userId="S::20276711@learner.hkuspace.hku.hk::4f03a8c2-4dc4-457d-ba4e-ba3ea0f22014" providerId="AD" clId="Web-{1F90FBCD-47EB-2125-AE73-E3F5A8CBE4AA}" dt="2024-12-10T11:03:24.531" v="729" actId="1076"/>
          <ac:picMkLst>
            <pc:docMk/>
            <pc:sldMk cId="2120581064" sldId="268"/>
            <ac:picMk id="5" creationId="{0FD231B9-F097-D628-E058-4FF2C6363972}"/>
          </ac:picMkLst>
        </pc:picChg>
        <pc:picChg chg="add del mod">
          <ac:chgData name="LI PAK HIN" userId="S::20276711@learner.hkuspace.hku.hk::4f03a8c2-4dc4-457d-ba4e-ba3ea0f22014" providerId="AD" clId="Web-{1F90FBCD-47EB-2125-AE73-E3F5A8CBE4AA}" dt="2024-12-10T11:04:40.503" v="741"/>
          <ac:picMkLst>
            <pc:docMk/>
            <pc:sldMk cId="2120581064" sldId="268"/>
            <ac:picMk id="6" creationId="{8A6DBE03-FA09-A836-E00C-7483744B2B36}"/>
          </ac:picMkLst>
        </pc:picChg>
        <pc:inkChg chg="add del">
          <ac:chgData name="LI PAK HIN" userId="S::20276711@learner.hkuspace.hku.hk::4f03a8c2-4dc4-457d-ba4e-ba3ea0f22014" providerId="AD" clId="Web-{1F90FBCD-47EB-2125-AE73-E3F5A8CBE4AA}" dt="2024-12-10T11:04:33.597" v="739"/>
          <ac:inkMkLst>
            <pc:docMk/>
            <pc:sldMk cId="2120581064" sldId="268"/>
            <ac:inkMk id="7" creationId="{50D578F7-309E-888C-8291-EB13A47E7D9E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04:53.019" v="743"/>
          <ac:inkMkLst>
            <pc:docMk/>
            <pc:sldMk cId="2120581064" sldId="268"/>
            <ac:inkMk id="8" creationId="{339929C3-1B57-72C3-7EBB-CF79D322D0EE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05:00.551" v="745"/>
          <ac:inkMkLst>
            <pc:docMk/>
            <pc:sldMk cId="2120581064" sldId="268"/>
            <ac:inkMk id="9" creationId="{8459C64A-1075-D89C-8399-89D54AAE9005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05:33.193" v="755"/>
          <ac:inkMkLst>
            <pc:docMk/>
            <pc:sldMk cId="2120581064" sldId="268"/>
            <ac:inkMk id="10" creationId="{701FF637-32D2-1A16-B293-420222F02DEF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05:32.443" v="754"/>
          <ac:inkMkLst>
            <pc:docMk/>
            <pc:sldMk cId="2120581064" sldId="268"/>
            <ac:inkMk id="11" creationId="{1C51A109-EC91-99BA-FD62-363DE742460B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05:31.615" v="753"/>
          <ac:inkMkLst>
            <pc:docMk/>
            <pc:sldMk cId="2120581064" sldId="268"/>
            <ac:inkMk id="12" creationId="{7BB7CACC-606F-632E-3289-4D67C53DBA58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05:30.740" v="752"/>
          <ac:inkMkLst>
            <pc:docMk/>
            <pc:sldMk cId="2120581064" sldId="268"/>
            <ac:inkMk id="13" creationId="{F5A60388-437C-9C4E-44BD-773B2FF8158B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05:30.146" v="751"/>
          <ac:inkMkLst>
            <pc:docMk/>
            <pc:sldMk cId="2120581064" sldId="268"/>
            <ac:inkMk id="14" creationId="{1307A94A-30D1-2EFC-598A-2B2F8D0B56C3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05:43.615" v="757"/>
          <ac:inkMkLst>
            <pc:docMk/>
            <pc:sldMk cId="2120581064" sldId="268"/>
            <ac:inkMk id="15" creationId="{F41CD20F-2245-393D-0ADC-6531A48F350C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05:50.069" v="759"/>
          <ac:inkMkLst>
            <pc:docMk/>
            <pc:sldMk cId="2120581064" sldId="268"/>
            <ac:inkMk id="16" creationId="{F4C91202-69C1-8E6B-E740-3C0B1BA62B1A}"/>
          </ac:inkMkLst>
        </pc:inkChg>
      </pc:sldChg>
      <pc:sldChg chg="addSp delSp modSp modTransition">
        <pc:chgData name="LI PAK HIN" userId="S::20276711@learner.hkuspace.hku.hk::4f03a8c2-4dc4-457d-ba4e-ba3ea0f22014" providerId="AD" clId="Web-{1F90FBCD-47EB-2125-AE73-E3F5A8CBE4AA}" dt="2024-12-10T11:54:10.070" v="892"/>
        <pc:sldMkLst>
          <pc:docMk/>
          <pc:sldMk cId="3508562846" sldId="269"/>
        </pc:sldMkLst>
        <pc:spChg chg="mod">
          <ac:chgData name="LI PAK HIN" userId="S::20276711@learner.hkuspace.hku.hk::4f03a8c2-4dc4-457d-ba4e-ba3ea0f22014" providerId="AD" clId="Web-{1F90FBCD-47EB-2125-AE73-E3F5A8CBE4AA}" dt="2024-12-10T11:12:22.930" v="790" actId="20577"/>
          <ac:spMkLst>
            <pc:docMk/>
            <pc:sldMk cId="3508562846" sldId="269"/>
            <ac:spMk id="18" creationId="{B466D2C2-F599-70A4-6463-A9D0B875FB69}"/>
          </ac:spMkLst>
        </pc:spChg>
        <pc:inkChg chg="add">
          <ac:chgData name="LI PAK HIN" userId="S::20276711@learner.hkuspace.hku.hk::4f03a8c2-4dc4-457d-ba4e-ba3ea0f22014" providerId="AD" clId="Web-{1F90FBCD-47EB-2125-AE73-E3F5A8CBE4AA}" dt="2024-12-10T11:06:32.242" v="760"/>
          <ac:inkMkLst>
            <pc:docMk/>
            <pc:sldMk cId="3508562846" sldId="269"/>
            <ac:inkMk id="9" creationId="{553ED20B-08F1-83C3-5F18-5D452C17F686}"/>
          </ac:inkMkLst>
        </pc:inkChg>
        <pc:inkChg chg="add">
          <ac:chgData name="LI PAK HIN" userId="S::20276711@learner.hkuspace.hku.hk::4f03a8c2-4dc4-457d-ba4e-ba3ea0f22014" providerId="AD" clId="Web-{1F90FBCD-47EB-2125-AE73-E3F5A8CBE4AA}" dt="2024-12-10T11:06:33.977" v="761"/>
          <ac:inkMkLst>
            <pc:docMk/>
            <pc:sldMk cId="3508562846" sldId="269"/>
            <ac:inkMk id="10" creationId="{C3D15AEA-A4D2-7973-BD9A-82A27627EB9D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25:40.308" v="791"/>
          <ac:inkMkLst>
            <pc:docMk/>
            <pc:sldMk cId="3508562846" sldId="269"/>
            <ac:inkMk id="11" creationId="{5A8838D1-24BC-F6C6-4429-6010DA24A514}"/>
          </ac:inkMkLst>
        </pc:inkChg>
        <pc:inkChg chg="add">
          <ac:chgData name="LI PAK HIN" userId="S::20276711@learner.hkuspace.hku.hk::4f03a8c2-4dc4-457d-ba4e-ba3ea0f22014" providerId="AD" clId="Web-{1F90FBCD-47EB-2125-AE73-E3F5A8CBE4AA}" dt="2024-12-10T11:06:33.992" v="763"/>
          <ac:inkMkLst>
            <pc:docMk/>
            <pc:sldMk cId="3508562846" sldId="269"/>
            <ac:inkMk id="12" creationId="{AC283300-9362-B627-7B9C-8F271AEAA710}"/>
          </ac:inkMkLst>
        </pc:inkChg>
        <pc:inkChg chg="add">
          <ac:chgData name="LI PAK HIN" userId="S::20276711@learner.hkuspace.hku.hk::4f03a8c2-4dc4-457d-ba4e-ba3ea0f22014" providerId="AD" clId="Web-{1F90FBCD-47EB-2125-AE73-E3F5A8CBE4AA}" dt="2024-12-10T11:06:34.899" v="764"/>
          <ac:inkMkLst>
            <pc:docMk/>
            <pc:sldMk cId="3508562846" sldId="269"/>
            <ac:inkMk id="13" creationId="{B6FF48B8-0A3E-A091-686C-7543155AAA8D}"/>
          </ac:inkMkLst>
        </pc:inkChg>
        <pc:inkChg chg="add">
          <ac:chgData name="LI PAK HIN" userId="S::20276711@learner.hkuspace.hku.hk::4f03a8c2-4dc4-457d-ba4e-ba3ea0f22014" providerId="AD" clId="Web-{1F90FBCD-47EB-2125-AE73-E3F5A8CBE4AA}" dt="2024-12-10T11:06:34.899" v="765"/>
          <ac:inkMkLst>
            <pc:docMk/>
            <pc:sldMk cId="3508562846" sldId="269"/>
            <ac:inkMk id="14" creationId="{1F57DC51-3ED7-A256-C917-5C44AE399BB4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27:01.108" v="794"/>
          <ac:inkMkLst>
            <pc:docMk/>
            <pc:sldMk cId="3508562846" sldId="269"/>
            <ac:inkMk id="15" creationId="{52CCB856-D459-8477-E724-3CA1E1FA8423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27:03.265" v="795"/>
          <ac:inkMkLst>
            <pc:docMk/>
            <pc:sldMk cId="3508562846" sldId="269"/>
            <ac:inkMk id="16" creationId="{11638473-9D50-E865-EAC0-7B9CEF9F85A9}"/>
          </ac:inkMkLst>
        </pc:inkChg>
        <pc:inkChg chg="add del">
          <ac:chgData name="LI PAK HIN" userId="S::20276711@learner.hkuspace.hku.hk::4f03a8c2-4dc4-457d-ba4e-ba3ea0f22014" providerId="AD" clId="Web-{1F90FBCD-47EB-2125-AE73-E3F5A8CBE4AA}" dt="2024-12-10T11:26:58.702" v="792"/>
          <ac:inkMkLst>
            <pc:docMk/>
            <pc:sldMk cId="3508562846" sldId="269"/>
            <ac:inkMk id="17" creationId="{6C5AEFF7-6EF5-EA69-8100-B2A4617F899E}"/>
          </ac:inkMkLst>
        </pc:inkChg>
      </pc:sldChg>
      <pc:sldChg chg="modSp modTransition">
        <pc:chgData name="LI PAK HIN" userId="S::20276711@learner.hkuspace.hku.hk::4f03a8c2-4dc4-457d-ba4e-ba3ea0f22014" providerId="AD" clId="Web-{1F90FBCD-47EB-2125-AE73-E3F5A8CBE4AA}" dt="2024-12-10T11:54:39.134" v="893"/>
        <pc:sldMkLst>
          <pc:docMk/>
          <pc:sldMk cId="3501336829" sldId="270"/>
        </pc:sldMkLst>
        <pc:spChg chg="mod ord">
          <ac:chgData name="LI PAK HIN" userId="S::20276711@learner.hkuspace.hku.hk::4f03a8c2-4dc4-457d-ba4e-ba3ea0f22014" providerId="AD" clId="Web-{1F90FBCD-47EB-2125-AE73-E3F5A8CBE4AA}" dt="2024-12-10T11:52:57.067" v="887"/>
          <ac:spMkLst>
            <pc:docMk/>
            <pc:sldMk cId="3501336829" sldId="270"/>
            <ac:spMk id="3" creationId="{F9F9DFED-E660-83E8-EAF8-5E91C8A73FA1}"/>
          </ac:spMkLst>
        </pc:spChg>
        <pc:picChg chg="mod ord">
          <ac:chgData name="LI PAK HIN" userId="S::20276711@learner.hkuspace.hku.hk::4f03a8c2-4dc4-457d-ba4e-ba3ea0f22014" providerId="AD" clId="Web-{1F90FBCD-47EB-2125-AE73-E3F5A8CBE4AA}" dt="2024-12-10T11:52:40.504" v="886"/>
          <ac:picMkLst>
            <pc:docMk/>
            <pc:sldMk cId="3501336829" sldId="270"/>
            <ac:picMk id="4" creationId="{78590947-954D-35D0-A899-F4AED13C4880}"/>
          </ac:picMkLst>
        </pc:picChg>
      </pc:sldChg>
      <pc:sldChg chg="modTransition">
        <pc:chgData name="LI PAK HIN" userId="S::20276711@learner.hkuspace.hku.hk::4f03a8c2-4dc4-457d-ba4e-ba3ea0f22014" providerId="AD" clId="Web-{1F90FBCD-47EB-2125-AE73-E3F5A8CBE4AA}" dt="2024-12-10T11:54:55.572" v="895"/>
        <pc:sldMkLst>
          <pc:docMk/>
          <pc:sldMk cId="3565312647" sldId="271"/>
        </pc:sldMkLst>
      </pc:sldChg>
      <pc:sldChg chg="modSp modTransition">
        <pc:chgData name="LI PAK HIN" userId="S::20276711@learner.hkuspace.hku.hk::4f03a8c2-4dc4-457d-ba4e-ba3ea0f22014" providerId="AD" clId="Web-{1F90FBCD-47EB-2125-AE73-E3F5A8CBE4AA}" dt="2024-12-10T11:54:59.619" v="896"/>
        <pc:sldMkLst>
          <pc:docMk/>
          <pc:sldMk cId="2129631629" sldId="272"/>
        </pc:sldMkLst>
        <pc:spChg chg="mod">
          <ac:chgData name="LI PAK HIN" userId="S::20276711@learner.hkuspace.hku.hk::4f03a8c2-4dc4-457d-ba4e-ba3ea0f22014" providerId="AD" clId="Web-{1F90FBCD-47EB-2125-AE73-E3F5A8CBE4AA}" dt="2024-12-10T11:46:48.723" v="880" actId="20577"/>
          <ac:spMkLst>
            <pc:docMk/>
            <pc:sldMk cId="2129631629" sldId="272"/>
            <ac:spMk id="2" creationId="{AE7267C2-802E-60AC-7948-8CBBC59E695F}"/>
          </ac:spMkLst>
        </pc:spChg>
      </pc:sldChg>
      <pc:sldChg chg="addSp delSp modSp">
        <pc:chgData name="LI PAK HIN" userId="S::20276711@learner.hkuspace.hku.hk::4f03a8c2-4dc4-457d-ba4e-ba3ea0f22014" providerId="AD" clId="Web-{1F90FBCD-47EB-2125-AE73-E3F5A8CBE4AA}" dt="2024-12-10T12:09:54.065" v="1007" actId="14100"/>
        <pc:sldMkLst>
          <pc:docMk/>
          <pc:sldMk cId="3825063641" sldId="273"/>
        </pc:sldMkLst>
        <pc:spChg chg="mod">
          <ac:chgData name="LI PAK HIN" userId="S::20276711@learner.hkuspace.hku.hk::4f03a8c2-4dc4-457d-ba4e-ba3ea0f22014" providerId="AD" clId="Web-{1F90FBCD-47EB-2125-AE73-E3F5A8CBE4AA}" dt="2024-12-10T12:07:01.729" v="928" actId="20577"/>
          <ac:spMkLst>
            <pc:docMk/>
            <pc:sldMk cId="3825063641" sldId="273"/>
            <ac:spMk id="2" creationId="{2CE8F0D6-EB99-35DA-55F9-D4E70920B8D9}"/>
          </ac:spMkLst>
        </pc:spChg>
        <pc:spChg chg="add mod">
          <ac:chgData name="LI PAK HIN" userId="S::20276711@learner.hkuspace.hku.hk::4f03a8c2-4dc4-457d-ba4e-ba3ea0f22014" providerId="AD" clId="Web-{1F90FBCD-47EB-2125-AE73-E3F5A8CBE4AA}" dt="2024-12-10T12:09:54.065" v="1007" actId="14100"/>
          <ac:spMkLst>
            <pc:docMk/>
            <pc:sldMk cId="3825063641" sldId="273"/>
            <ac:spMk id="3" creationId="{712CD7FB-CE2C-8A8B-9840-9A07CD47D5E7}"/>
          </ac:spMkLst>
        </pc:spChg>
        <pc:spChg chg="del">
          <ac:chgData name="LI PAK HIN" userId="S::20276711@learner.hkuspace.hku.hk::4f03a8c2-4dc4-457d-ba4e-ba3ea0f22014" providerId="AD" clId="Web-{1F90FBCD-47EB-2125-AE73-E3F5A8CBE4AA}" dt="2024-12-10T12:07:19.527" v="929"/>
          <ac:spMkLst>
            <pc:docMk/>
            <pc:sldMk cId="3825063641" sldId="273"/>
            <ac:spMk id="6" creationId="{541BF74C-7E83-66B1-9921-B4530C759E31}"/>
          </ac:spMkLst>
        </pc:spChg>
        <pc:picChg chg="add mod ord">
          <ac:chgData name="LI PAK HIN" userId="S::20276711@learner.hkuspace.hku.hk::4f03a8c2-4dc4-457d-ba4e-ba3ea0f22014" providerId="AD" clId="Web-{1F90FBCD-47EB-2125-AE73-E3F5A8CBE4AA}" dt="2024-12-10T12:07:28.152" v="935" actId="1076"/>
          <ac:picMkLst>
            <pc:docMk/>
            <pc:sldMk cId="3825063641" sldId="273"/>
            <ac:picMk id="5" creationId="{3C969DDF-A014-01CB-240A-3AAF35F1473F}"/>
          </ac:picMkLst>
        </pc:picChg>
        <pc:picChg chg="add del mod">
          <ac:chgData name="LI PAK HIN" userId="S::20276711@learner.hkuspace.hku.hk::4f03a8c2-4dc4-457d-ba4e-ba3ea0f22014" providerId="AD" clId="Web-{1F90FBCD-47EB-2125-AE73-E3F5A8CBE4AA}" dt="2024-12-10T12:08:05.529" v="939"/>
          <ac:picMkLst>
            <pc:docMk/>
            <pc:sldMk cId="3825063641" sldId="273"/>
            <ac:picMk id="7" creationId="{9EDA63A1-E27E-F4B7-C393-EBAE7262BC39}"/>
          </ac:picMkLst>
        </pc:picChg>
        <pc:picChg chg="add mod">
          <ac:chgData name="LI PAK HIN" userId="S::20276711@learner.hkuspace.hku.hk::4f03a8c2-4dc4-457d-ba4e-ba3ea0f22014" providerId="AD" clId="Web-{1F90FBCD-47EB-2125-AE73-E3F5A8CBE4AA}" dt="2024-12-10T12:08:27.764" v="942" actId="1076"/>
          <ac:picMkLst>
            <pc:docMk/>
            <pc:sldMk cId="3825063641" sldId="273"/>
            <ac:picMk id="8" creationId="{859D4CA9-9880-3119-72ED-1120CDA203F0}"/>
          </ac:picMkLst>
        </pc:picChg>
      </pc:sldChg>
      <pc:sldChg chg="modSp">
        <pc:chgData name="LI PAK HIN" userId="S::20276711@learner.hkuspace.hku.hk::4f03a8c2-4dc4-457d-ba4e-ba3ea0f22014" providerId="AD" clId="Web-{1F90FBCD-47EB-2125-AE73-E3F5A8CBE4AA}" dt="2024-12-10T13:48:51.398" v="1250" actId="20577"/>
        <pc:sldMkLst>
          <pc:docMk/>
          <pc:sldMk cId="3666051536" sldId="274"/>
        </pc:sldMkLst>
        <pc:spChg chg="mod">
          <ac:chgData name="LI PAK HIN" userId="S::20276711@learner.hkuspace.hku.hk::4f03a8c2-4dc4-457d-ba4e-ba3ea0f22014" providerId="AD" clId="Web-{1F90FBCD-47EB-2125-AE73-E3F5A8CBE4AA}" dt="2024-12-10T13:10:58.175" v="1011" actId="20577"/>
          <ac:spMkLst>
            <pc:docMk/>
            <pc:sldMk cId="3666051536" sldId="274"/>
            <ac:spMk id="2" creationId="{EA32B125-83CB-480E-A7DE-8E5890394C6F}"/>
          </ac:spMkLst>
        </pc:spChg>
        <pc:spChg chg="mod">
          <ac:chgData name="LI PAK HIN" userId="S::20276711@learner.hkuspace.hku.hk::4f03a8c2-4dc4-457d-ba4e-ba3ea0f22014" providerId="AD" clId="Web-{1F90FBCD-47EB-2125-AE73-E3F5A8CBE4AA}" dt="2024-12-10T13:48:51.398" v="1250" actId="20577"/>
          <ac:spMkLst>
            <pc:docMk/>
            <pc:sldMk cId="3666051536" sldId="274"/>
            <ac:spMk id="3" creationId="{5F4D00A2-447A-34D4-F189-15F53B42DD0A}"/>
          </ac:spMkLst>
        </pc:spChg>
      </pc:sldChg>
      <pc:sldChg chg="modSp new del modTransition">
        <pc:chgData name="LI PAK HIN" userId="S::20276711@learner.hkuspace.hku.hk::4f03a8c2-4dc4-457d-ba4e-ba3ea0f22014" providerId="AD" clId="Web-{1F90FBCD-47EB-2125-AE73-E3F5A8CBE4AA}" dt="2024-12-10T13:28:03.486" v="1017"/>
        <pc:sldMkLst>
          <pc:docMk/>
          <pc:sldMk cId="896656565" sldId="275"/>
        </pc:sldMkLst>
        <pc:spChg chg="mod">
          <ac:chgData name="LI PAK HIN" userId="S::20276711@learner.hkuspace.hku.hk::4f03a8c2-4dc4-457d-ba4e-ba3ea0f22014" providerId="AD" clId="Web-{1F90FBCD-47EB-2125-AE73-E3F5A8CBE4AA}" dt="2024-12-10T11:46:25.097" v="859" actId="20577"/>
          <ac:spMkLst>
            <pc:docMk/>
            <pc:sldMk cId="896656565" sldId="275"/>
            <ac:spMk id="2" creationId="{C688B103-1245-2B2D-625B-5819570A9F21}"/>
          </ac:spMkLst>
        </pc:spChg>
      </pc:sldChg>
      <pc:sldChg chg="addSp delSp modSp">
        <pc:chgData name="LI PAK HIN" userId="S::20276711@learner.hkuspace.hku.hk::4f03a8c2-4dc4-457d-ba4e-ba3ea0f22014" providerId="AD" clId="Web-{1F90FBCD-47EB-2125-AE73-E3F5A8CBE4AA}" dt="2024-12-10T13:27:43.095" v="1016" actId="1076"/>
        <pc:sldMkLst>
          <pc:docMk/>
          <pc:sldMk cId="3013151342" sldId="277"/>
        </pc:sldMkLst>
        <pc:picChg chg="del">
          <ac:chgData name="LI PAK HIN" userId="S::20276711@learner.hkuspace.hku.hk::4f03a8c2-4dc4-457d-ba4e-ba3ea0f22014" providerId="AD" clId="Web-{1F90FBCD-47EB-2125-AE73-E3F5A8CBE4AA}" dt="2024-12-10T13:27:34.767" v="1012"/>
          <ac:picMkLst>
            <pc:docMk/>
            <pc:sldMk cId="3013151342" sldId="277"/>
            <ac:picMk id="4" creationId="{1CD2A91A-DB0A-E15E-F741-C0D8CC864B84}"/>
          </ac:picMkLst>
        </pc:picChg>
        <pc:picChg chg="add mod">
          <ac:chgData name="LI PAK HIN" userId="S::20276711@learner.hkuspace.hku.hk::4f03a8c2-4dc4-457d-ba4e-ba3ea0f22014" providerId="AD" clId="Web-{1F90FBCD-47EB-2125-AE73-E3F5A8CBE4AA}" dt="2024-12-10T13:27:43.095" v="1016" actId="1076"/>
          <ac:picMkLst>
            <pc:docMk/>
            <pc:sldMk cId="3013151342" sldId="277"/>
            <ac:picMk id="10" creationId="{4C6B7833-25D2-A920-3260-56BCD937F5FE}"/>
          </ac:picMkLst>
        </pc:picChg>
      </pc:sldChg>
      <pc:sldChg chg="modSp">
        <pc:chgData name="LI PAK HIN" userId="S::20276711@learner.hkuspace.hku.hk::4f03a8c2-4dc4-457d-ba4e-ba3ea0f22014" providerId="AD" clId="Web-{1F90FBCD-47EB-2125-AE73-E3F5A8CBE4AA}" dt="2024-12-10T14:06:30.117" v="1266" actId="20577"/>
        <pc:sldMkLst>
          <pc:docMk/>
          <pc:sldMk cId="3853472259" sldId="278"/>
        </pc:sldMkLst>
        <pc:spChg chg="mod">
          <ac:chgData name="LI PAK HIN" userId="S::20276711@learner.hkuspace.hku.hk::4f03a8c2-4dc4-457d-ba4e-ba3ea0f22014" providerId="AD" clId="Web-{1F90FBCD-47EB-2125-AE73-E3F5A8CBE4AA}" dt="2024-12-10T14:06:30.117" v="1266" actId="20577"/>
          <ac:spMkLst>
            <pc:docMk/>
            <pc:sldMk cId="3853472259" sldId="278"/>
            <ac:spMk id="3" creationId="{161C0FF5-D96E-45EE-5DC1-15598B144ABB}"/>
          </ac:spMkLst>
        </pc:spChg>
      </pc:sldChg>
      <pc:sldChg chg="del">
        <pc:chgData name="LI PAK HIN" userId="S::20276711@learner.hkuspace.hku.hk::4f03a8c2-4dc4-457d-ba4e-ba3ea0f22014" providerId="AD" clId="Web-{1F90FBCD-47EB-2125-AE73-E3F5A8CBE4AA}" dt="2024-12-10T14:10:31.952" v="1267"/>
        <pc:sldMkLst>
          <pc:docMk/>
          <pc:sldMk cId="2479615778" sldId="282"/>
        </pc:sldMkLst>
      </pc:sldChg>
    </pc:docChg>
  </pc:docChgLst>
  <pc:docChgLst>
    <pc:chgData name="HO YIN HEI" userId="S::20275814@learner.hkuspace.hku.hk::0d26eacc-7021-4b8e-a004-4fe7784d9918" providerId="AD" clId="Web-{0E4E1D4E-B7E9-6497-44F6-A4469D20AF65}"/>
    <pc:docChg chg="modSld">
      <pc:chgData name="HO YIN HEI" userId="S::20275814@learner.hkuspace.hku.hk::0d26eacc-7021-4b8e-a004-4fe7784d9918" providerId="AD" clId="Web-{0E4E1D4E-B7E9-6497-44F6-A4469D20AF65}" dt="2024-12-10T14:58:02.767" v="407" actId="20577"/>
      <pc:docMkLst>
        <pc:docMk/>
      </pc:docMkLst>
      <pc:sldChg chg="modSp">
        <pc:chgData name="HO YIN HEI" userId="S::20275814@learner.hkuspace.hku.hk::0d26eacc-7021-4b8e-a004-4fe7784d9918" providerId="AD" clId="Web-{0E4E1D4E-B7E9-6497-44F6-A4469D20AF65}" dt="2024-12-10T14:54:04.697" v="239" actId="20577"/>
        <pc:sldMkLst>
          <pc:docMk/>
          <pc:sldMk cId="3666051536" sldId="274"/>
        </pc:sldMkLst>
        <pc:spChg chg="mod">
          <ac:chgData name="HO YIN HEI" userId="S::20275814@learner.hkuspace.hku.hk::0d26eacc-7021-4b8e-a004-4fe7784d9918" providerId="AD" clId="Web-{0E4E1D4E-B7E9-6497-44F6-A4469D20AF65}" dt="2024-12-10T14:54:04.697" v="239" actId="20577"/>
          <ac:spMkLst>
            <pc:docMk/>
            <pc:sldMk cId="3666051536" sldId="274"/>
            <ac:spMk id="3" creationId="{5F4D00A2-447A-34D4-F189-15F53B42DD0A}"/>
          </ac:spMkLst>
        </pc:spChg>
      </pc:sldChg>
      <pc:sldChg chg="addSp modSp">
        <pc:chgData name="HO YIN HEI" userId="S::20275814@learner.hkuspace.hku.hk::0d26eacc-7021-4b8e-a004-4fe7784d9918" providerId="AD" clId="Web-{0E4E1D4E-B7E9-6497-44F6-A4469D20AF65}" dt="2024-12-10T14:58:02.767" v="407" actId="20577"/>
        <pc:sldMkLst>
          <pc:docMk/>
          <pc:sldMk cId="636764878" sldId="276"/>
        </pc:sldMkLst>
        <pc:spChg chg="mod">
          <ac:chgData name="HO YIN HEI" userId="S::20275814@learner.hkuspace.hku.hk::0d26eacc-7021-4b8e-a004-4fe7784d9918" providerId="AD" clId="Web-{0E4E1D4E-B7E9-6497-44F6-A4469D20AF65}" dt="2024-12-10T14:58:02.767" v="407" actId="20577"/>
          <ac:spMkLst>
            <pc:docMk/>
            <pc:sldMk cId="636764878" sldId="276"/>
            <ac:spMk id="3" creationId="{69B8F29F-03A0-B617-47AA-1003F19884BE}"/>
          </ac:spMkLst>
        </pc:spChg>
        <pc:spChg chg="add mod">
          <ac:chgData name="HO YIN HEI" userId="S::20275814@learner.hkuspace.hku.hk::0d26eacc-7021-4b8e-a004-4fe7784d9918" providerId="AD" clId="Web-{0E4E1D4E-B7E9-6497-44F6-A4469D20AF65}" dt="2024-12-10T14:57:43.548" v="402" actId="1076"/>
          <ac:spMkLst>
            <pc:docMk/>
            <pc:sldMk cId="636764878" sldId="276"/>
            <ac:spMk id="4" creationId="{A88C9271-B5B1-1D6E-78D9-A7A3D3E1C62E}"/>
          </ac:spMkLst>
        </pc:spChg>
      </pc:sldChg>
    </pc:docChg>
  </pc:docChgLst>
  <pc:docChgLst>
    <pc:chgData name="LI PAK HIN" userId="4f03a8c2-4dc4-457d-ba4e-ba3ea0f22014" providerId="ADAL" clId="{341083F0-C277-8E4E-ABCF-E9E3CAC0E0CB}"/>
    <pc:docChg chg="modSld">
      <pc:chgData name="LI PAK HIN" userId="4f03a8c2-4dc4-457d-ba4e-ba3ea0f22014" providerId="ADAL" clId="{341083F0-C277-8E4E-ABCF-E9E3CAC0E0CB}" dt="2024-12-11T08:28:09.083" v="287" actId="20577"/>
      <pc:docMkLst>
        <pc:docMk/>
      </pc:docMkLst>
      <pc:sldChg chg="modSp">
        <pc:chgData name="LI PAK HIN" userId="4f03a8c2-4dc4-457d-ba4e-ba3ea0f22014" providerId="ADAL" clId="{341083F0-C277-8E4E-ABCF-E9E3CAC0E0CB}" dt="2024-12-11T07:58:28.345" v="173" actId="20577"/>
        <pc:sldMkLst>
          <pc:docMk/>
          <pc:sldMk cId="1553218953" sldId="279"/>
        </pc:sldMkLst>
        <pc:spChg chg="mod">
          <ac:chgData name="LI PAK HIN" userId="4f03a8c2-4dc4-457d-ba4e-ba3ea0f22014" providerId="ADAL" clId="{341083F0-C277-8E4E-ABCF-E9E3CAC0E0CB}" dt="2024-12-11T07:58:28.345" v="173" actId="20577"/>
          <ac:spMkLst>
            <pc:docMk/>
            <pc:sldMk cId="1553218953" sldId="279"/>
            <ac:spMk id="3" creationId="{6C2D119F-2397-2DD7-CFAA-FC5B3FD94902}"/>
          </ac:spMkLst>
        </pc:spChg>
      </pc:sldChg>
      <pc:sldChg chg="modSp">
        <pc:chgData name="LI PAK HIN" userId="4f03a8c2-4dc4-457d-ba4e-ba3ea0f22014" providerId="ADAL" clId="{341083F0-C277-8E4E-ABCF-E9E3CAC0E0CB}" dt="2024-12-11T08:26:47.561" v="271" actId="20577"/>
        <pc:sldMkLst>
          <pc:docMk/>
          <pc:sldMk cId="3341063021" sldId="280"/>
        </pc:sldMkLst>
        <pc:spChg chg="mod">
          <ac:chgData name="LI PAK HIN" userId="4f03a8c2-4dc4-457d-ba4e-ba3ea0f22014" providerId="ADAL" clId="{341083F0-C277-8E4E-ABCF-E9E3CAC0E0CB}" dt="2024-12-11T08:26:47.561" v="271" actId="20577"/>
          <ac:spMkLst>
            <pc:docMk/>
            <pc:sldMk cId="3341063021" sldId="280"/>
            <ac:spMk id="3" creationId="{98E7C247-4DA0-51A7-7809-1D8C15C38FED}"/>
          </ac:spMkLst>
        </pc:spChg>
      </pc:sldChg>
      <pc:sldChg chg="modSp">
        <pc:chgData name="LI PAK HIN" userId="4f03a8c2-4dc4-457d-ba4e-ba3ea0f22014" providerId="ADAL" clId="{341083F0-C277-8E4E-ABCF-E9E3CAC0E0CB}" dt="2024-12-11T08:28:09.083" v="287" actId="20577"/>
        <pc:sldMkLst>
          <pc:docMk/>
          <pc:sldMk cId="2370231000" sldId="281"/>
        </pc:sldMkLst>
        <pc:spChg chg="mod">
          <ac:chgData name="LI PAK HIN" userId="4f03a8c2-4dc4-457d-ba4e-ba3ea0f22014" providerId="ADAL" clId="{341083F0-C277-8E4E-ABCF-E9E3CAC0E0CB}" dt="2024-12-11T08:28:09.083" v="287" actId="20577"/>
          <ac:spMkLst>
            <pc:docMk/>
            <pc:sldMk cId="2370231000" sldId="281"/>
            <ac:spMk id="3" creationId="{64B72F86-2A8A-05CA-E5FC-9FF18AF27876}"/>
          </ac:spMkLst>
        </pc:spChg>
      </pc:sldChg>
    </pc:docChg>
  </pc:docChgLst>
  <pc:docChgLst>
    <pc:chgData name="HO YIN HEI" userId="S::20275814@learner.hkuspace.hku.hk::0d26eacc-7021-4b8e-a004-4fe7784d9918" providerId="AD" clId="Web-{1B0FA38D-C97D-2003-08F1-F0DBF7065817}"/>
    <pc:docChg chg="addSld delSld modSld addMainMaster delMainMaster addSection delSection modSection">
      <pc:chgData name="HO YIN HEI" userId="S::20275814@learner.hkuspace.hku.hk::0d26eacc-7021-4b8e-a004-4fe7784d9918" providerId="AD" clId="Web-{1B0FA38D-C97D-2003-08F1-F0DBF7065817}" dt="2024-12-10T14:13:31.586" v="1787"/>
      <pc:docMkLst>
        <pc:docMk/>
      </pc:docMkLst>
      <pc:sldChg chg="addSp delSp modSp mod modClrScheme delDesignElem modShow chgLayout">
        <pc:chgData name="HO YIN HEI" userId="S::20275814@learner.hkuspace.hku.hk::0d26eacc-7021-4b8e-a004-4fe7784d9918" providerId="AD" clId="Web-{1B0FA38D-C97D-2003-08F1-F0DBF7065817}" dt="2024-12-10T12:43:23.492" v="1254"/>
        <pc:sldMkLst>
          <pc:docMk/>
          <pc:sldMk cId="1202916831" sldId="260"/>
        </pc:sldMkLst>
        <pc:spChg chg="mod ord">
          <ac:chgData name="HO YIN HEI" userId="S::20275814@learner.hkuspace.hku.hk::0d26eacc-7021-4b8e-a004-4fe7784d9918" providerId="AD" clId="Web-{1B0FA38D-C97D-2003-08F1-F0DBF7065817}" dt="2024-12-10T12:43:23.492" v="1254"/>
          <ac:spMkLst>
            <pc:docMk/>
            <pc:sldMk cId="1202916831" sldId="260"/>
            <ac:spMk id="2" creationId="{00000000-0000-0000-0000-000000000000}"/>
          </ac:spMkLst>
        </pc:spChg>
        <pc:spChg chg="mod ord">
          <ac:chgData name="HO YIN HEI" userId="S::20275814@learner.hkuspace.hku.hk::0d26eacc-7021-4b8e-a004-4fe7784d9918" providerId="AD" clId="Web-{1B0FA38D-C97D-2003-08F1-F0DBF7065817}" dt="2024-12-10T12:43:23.492" v="1254"/>
          <ac:spMkLst>
            <pc:docMk/>
            <pc:sldMk cId="1202916831" sldId="260"/>
            <ac:spMk id="3" creationId="{00000000-0000-0000-0000-000000000000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3:18.289" v="1253"/>
          <ac:spMkLst>
            <pc:docMk/>
            <pc:sldMk cId="1202916831" sldId="260"/>
            <ac:spMk id="4" creationId="{C8BA20D0-D41A-3174-6895-62AE8755F9F9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43:23.492" v="1254"/>
          <ac:spMkLst>
            <pc:docMk/>
            <pc:sldMk cId="1202916831" sldId="260"/>
            <ac:spMk id="8" creationId="{21D53CA0-FDE7-4B62-AE74-A671E6B82DC8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43:23.492" v="1254"/>
          <ac:spMkLst>
            <pc:docMk/>
            <pc:sldMk cId="1202916831" sldId="260"/>
            <ac:spMk id="9" creationId="{06FA22A8-DAD2-4DBF-BCF6-AA00E9D83620}"/>
          </ac:spMkLst>
        </pc:spChg>
        <pc:spChg chg="del">
          <ac:chgData name="HO YIN HEI" userId="S::20275814@learner.hkuspace.hku.hk::0d26eacc-7021-4b8e-a004-4fe7784d9918" providerId="AD" clId="Web-{1B0FA38D-C97D-2003-08F1-F0DBF7065817}" dt="2024-12-10T09:57:47.276" v="1"/>
          <ac:spMkLst>
            <pc:docMk/>
            <pc:sldMk cId="1202916831" sldId="260"/>
            <ac:spMk id="10" creationId="{CFD1D2CD-954D-4C4D-B505-05EAD159B230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289" v="1158"/>
          <ac:spMkLst>
            <pc:docMk/>
            <pc:sldMk cId="1202916831" sldId="260"/>
            <ac:spMk id="11" creationId="{69C5F1CC-81CF-4FB4-9977-391DF5B090C7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289" v="1158"/>
          <ac:spMkLst>
            <pc:docMk/>
            <pc:sldMk cId="1202916831" sldId="260"/>
            <ac:spMk id="13" creationId="{AFDD4421-3DEC-4941-9625-756F8B5C6BB8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43:23.492" v="1254"/>
          <ac:spMkLst>
            <pc:docMk/>
            <pc:sldMk cId="1202916831" sldId="260"/>
            <ac:spMk id="17" creationId="{69C5F1CC-81CF-4FB4-9977-391DF5B090C7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43:23.492" v="1254"/>
          <ac:spMkLst>
            <pc:docMk/>
            <pc:sldMk cId="1202916831" sldId="260"/>
            <ac:spMk id="19" creationId="{AFDD4421-3DEC-4941-9625-756F8B5C6BB8}"/>
          </ac:spMkLst>
        </pc:spChg>
        <pc:picChg chg="del mod">
          <ac:chgData name="HO YIN HEI" userId="S::20275814@learner.hkuspace.hku.hk::0d26eacc-7021-4b8e-a004-4fe7784d9918" providerId="AD" clId="Web-{1B0FA38D-C97D-2003-08F1-F0DBF7065817}" dt="2024-12-10T10:04:01.350" v="78"/>
          <ac:picMkLst>
            <pc:docMk/>
            <pc:sldMk cId="1202916831" sldId="260"/>
            <ac:picMk id="4" creationId="{967CAEC0-7693-4D12-0838-7A6244CAC6A6}"/>
          </ac:picMkLst>
        </pc:picChg>
        <pc:picChg chg="add del mod">
          <ac:chgData name="HO YIN HEI" userId="S::20275814@learner.hkuspace.hku.hk::0d26eacc-7021-4b8e-a004-4fe7784d9918" providerId="AD" clId="Web-{1B0FA38D-C97D-2003-08F1-F0DBF7065817}" dt="2024-12-10T10:01:50.721" v="69"/>
          <ac:picMkLst>
            <pc:docMk/>
            <pc:sldMk cId="1202916831" sldId="260"/>
            <ac:picMk id="5" creationId="{B1019545-91EF-7998-2991-8F7070728AD6}"/>
          </ac:picMkLst>
        </pc:picChg>
        <pc:picChg chg="add mod">
          <ac:chgData name="HO YIN HEI" userId="S::20275814@learner.hkuspace.hku.hk::0d26eacc-7021-4b8e-a004-4fe7784d9918" providerId="AD" clId="Web-{1B0FA38D-C97D-2003-08F1-F0DBF7065817}" dt="2024-12-10T12:43:23.492" v="1254"/>
          <ac:picMkLst>
            <pc:docMk/>
            <pc:sldMk cId="1202916831" sldId="260"/>
            <ac:picMk id="6" creationId="{A9C593EA-73FA-02F2-B6D7-494972954654}"/>
          </ac:picMkLst>
        </pc:picChg>
        <pc:cxnChg chg="del">
          <ac:chgData name="HO YIN HEI" userId="S::20275814@learner.hkuspace.hku.hk::0d26eacc-7021-4b8e-a004-4fe7784d9918" providerId="AD" clId="Web-{1B0FA38D-C97D-2003-08F1-F0DBF7065817}" dt="2024-12-10T09:57:47.276" v="1"/>
          <ac:cxnSpMkLst>
            <pc:docMk/>
            <pc:sldMk cId="1202916831" sldId="260"/>
            <ac:cxnSpMk id="12" creationId="{D132AEA7-A24A-45A9-BF8F-D0AFF34DF68C}"/>
          </ac:cxnSpMkLst>
        </pc:cxnChg>
        <pc:cxnChg chg="add">
          <ac:chgData name="HO YIN HEI" userId="S::20275814@learner.hkuspace.hku.hk::0d26eacc-7021-4b8e-a004-4fe7784d9918" providerId="AD" clId="Web-{1B0FA38D-C97D-2003-08F1-F0DBF7065817}" dt="2024-12-10T12:43:23.492" v="1254"/>
          <ac:cxnSpMkLst>
            <pc:docMk/>
            <pc:sldMk cId="1202916831" sldId="260"/>
            <ac:cxnSpMk id="15" creationId="{38CF2381-9166-48DC-8859-93B6A589395C}"/>
          </ac:cxnSpMkLst>
        </pc:cxnChg>
      </pc:sldChg>
      <pc:sldChg chg="addSp delSp modSp mod modTransition setBg modClrScheme setClrOvrMap delDesignElem modShow chgLayout">
        <pc:chgData name="HO YIN HEI" userId="S::20275814@learner.hkuspace.hku.hk::0d26eacc-7021-4b8e-a004-4fe7784d9918" providerId="AD" clId="Web-{1B0FA38D-C97D-2003-08F1-F0DBF7065817}" dt="2024-12-10T14:10:59.394" v="1774" actId="20577"/>
        <pc:sldMkLst>
          <pc:docMk/>
          <pc:sldMk cId="4235218054" sldId="265"/>
        </pc:sldMkLst>
        <pc:spChg chg="mod ord">
          <ac:chgData name="HO YIN HEI" userId="S::20275814@learner.hkuspace.hku.hk::0d26eacc-7021-4b8e-a004-4fe7784d9918" providerId="AD" clId="Web-{1B0FA38D-C97D-2003-08F1-F0DBF7065817}" dt="2024-12-10T12:43:08.554" v="1252"/>
          <ac:spMkLst>
            <pc:docMk/>
            <pc:sldMk cId="4235218054" sldId="265"/>
            <ac:spMk id="2" creationId="{00000000-0000-0000-0000-000000000000}"/>
          </ac:spMkLst>
        </pc:spChg>
        <pc:spChg chg="del mod ord">
          <ac:chgData name="HO YIN HEI" userId="S::20275814@learner.hkuspace.hku.hk::0d26eacc-7021-4b8e-a004-4fe7784d9918" providerId="AD" clId="Web-{1B0FA38D-C97D-2003-08F1-F0DBF7065817}" dt="2024-12-10T10:24:46.652" v="180"/>
          <ac:spMkLst>
            <pc:docMk/>
            <pc:sldMk cId="4235218054" sldId="265"/>
            <ac:spMk id="3" creationId="{00000000-0000-0000-0000-000000000000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4:10:59.394" v="1774" actId="20577"/>
          <ac:spMkLst>
            <pc:docMk/>
            <pc:sldMk cId="4235218054" sldId="265"/>
            <ac:spMk id="4" creationId="{8C4D12CF-BF59-F007-59B6-7E55588E9D4D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0:22:56.992" v="112"/>
          <ac:spMkLst>
            <pc:docMk/>
            <pc:sldMk cId="4235218054" sldId="265"/>
            <ac:spMk id="6" creationId="{21D53CA0-FDE7-4B62-AE74-A671E6B82DC8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0:22:56.992" v="112"/>
          <ac:spMkLst>
            <pc:docMk/>
            <pc:sldMk cId="4235218054" sldId="265"/>
            <ac:spMk id="7" creationId="{06FA22A8-DAD2-4DBF-BCF6-AA00E9D83620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2:44.476" v="1249"/>
          <ac:spMkLst>
            <pc:docMk/>
            <pc:sldMk cId="4235218054" sldId="265"/>
            <ac:spMk id="8" creationId="{46DF25C6-8093-8A18-B353-C7A0733E1AEC}"/>
          </ac:spMkLst>
        </pc:spChg>
        <pc:spChg chg="del">
          <ac:chgData name="HO YIN HEI" userId="S::20275814@learner.hkuspace.hku.hk::0d26eacc-7021-4b8e-a004-4fe7784d9918" providerId="AD" clId="Web-{1B0FA38D-C97D-2003-08F1-F0DBF7065817}" dt="2024-12-10T09:57:47.276" v="1"/>
          <ac:spMkLst>
            <pc:docMk/>
            <pc:sldMk cId="4235218054" sldId="265"/>
            <ac:spMk id="9" creationId="{DBDA151C-5770-45E4-AAFF-59E7F403866D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0:22:56.992" v="112"/>
          <ac:spMkLst>
            <pc:docMk/>
            <pc:sldMk cId="4235218054" sldId="265"/>
            <ac:spMk id="17" creationId="{85D52B88-A4AE-4B06-AEFC-8E492B9039CE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0:22:56.992" v="112"/>
          <ac:spMkLst>
            <pc:docMk/>
            <pc:sldMk cId="4235218054" sldId="265"/>
            <ac:spMk id="19" creationId="{CFD6FA94-0FE6-4CC5-BC1A-1F4780CDAEE1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0:24:46.652" v="180"/>
          <ac:spMkLst>
            <pc:docMk/>
            <pc:sldMk cId="4235218054" sldId="265"/>
            <ac:spMk id="24" creationId="{CECF0FC6-D57B-48B6-9036-F4FFD91A4B34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0:24:46.652" v="180"/>
          <ac:spMkLst>
            <pc:docMk/>
            <pc:sldMk cId="4235218054" sldId="265"/>
            <ac:spMk id="26" creationId="{717A211C-5863-4303-AC3D-AEBFDF6D6A4C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0:24:46.652" v="180"/>
          <ac:spMkLst>
            <pc:docMk/>
            <pc:sldMk cId="4235218054" sldId="265"/>
            <ac:spMk id="28" creationId="{087519CD-2FFF-42E3-BB0C-FEAA828BA5DB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398" v="1159"/>
          <ac:spMkLst>
            <pc:docMk/>
            <pc:sldMk cId="4235218054" sldId="265"/>
            <ac:spMk id="34" creationId="{21D53CA0-FDE7-4B62-AE74-A671E6B82DC8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43:08.554" v="1252"/>
          <ac:spMkLst>
            <pc:docMk/>
            <pc:sldMk cId="4235218054" sldId="265"/>
            <ac:spMk id="35" creationId="{990D0034-F768-41E7-85D4-F38C4DE85770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398" v="1159"/>
          <ac:spMkLst>
            <pc:docMk/>
            <pc:sldMk cId="4235218054" sldId="265"/>
            <ac:spMk id="36" creationId="{06FA22A8-DAD2-4DBF-BCF6-AA00E9D83620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43:08.554" v="1252"/>
          <ac:spMkLst>
            <pc:docMk/>
            <pc:sldMk cId="4235218054" sldId="265"/>
            <ac:spMk id="37" creationId="{C4F7E42D-8B5A-4FC8-81CD-9E60171F7FA8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43:08.554" v="1252"/>
          <ac:spMkLst>
            <pc:docMk/>
            <pc:sldMk cId="4235218054" sldId="265"/>
            <ac:spMk id="39" creationId="{8C04651D-B9F4-4935-A02D-364153FBDF54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398" v="1159"/>
          <ac:spMkLst>
            <pc:docMk/>
            <pc:sldMk cId="4235218054" sldId="265"/>
            <ac:spMk id="40" creationId="{69C5F1CC-81CF-4FB4-9977-391DF5B090C7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398" v="1159"/>
          <ac:spMkLst>
            <pc:docMk/>
            <pc:sldMk cId="4235218054" sldId="265"/>
            <ac:spMk id="42" creationId="{AFDD4421-3DEC-4941-9625-756F8B5C6BB8}"/>
          </ac:spMkLst>
        </pc:spChg>
        <pc:picChg chg="add del mod">
          <ac:chgData name="HO YIN HEI" userId="S::20275814@learner.hkuspace.hku.hk::0d26eacc-7021-4b8e-a004-4fe7784d9918" providerId="AD" clId="Web-{1B0FA38D-C97D-2003-08F1-F0DBF7065817}" dt="2024-12-10T10:22:48.242" v="111"/>
          <ac:picMkLst>
            <pc:docMk/>
            <pc:sldMk cId="4235218054" sldId="265"/>
            <ac:picMk id="5" creationId="{C90B8856-52DC-2A4D-853E-33429EFDE350}"/>
          </ac:picMkLst>
        </pc:picChg>
        <pc:picChg chg="add mod">
          <ac:chgData name="HO YIN HEI" userId="S::20275814@learner.hkuspace.hku.hk::0d26eacc-7021-4b8e-a004-4fe7784d9918" providerId="AD" clId="Web-{1B0FA38D-C97D-2003-08F1-F0DBF7065817}" dt="2024-12-10T12:42:47.866" v="1250"/>
          <ac:picMkLst>
            <pc:docMk/>
            <pc:sldMk cId="4235218054" sldId="265"/>
            <ac:picMk id="30" creationId="{6B2B107E-C4F3-5B83-10F2-B05958BB2633}"/>
          </ac:picMkLst>
        </pc:picChg>
        <pc:cxnChg chg="del">
          <ac:chgData name="HO YIN HEI" userId="S::20275814@learner.hkuspace.hku.hk::0d26eacc-7021-4b8e-a004-4fe7784d9918" providerId="AD" clId="Web-{1B0FA38D-C97D-2003-08F1-F0DBF7065817}" dt="2024-12-10T09:57:47.276" v="1"/>
          <ac:cxnSpMkLst>
            <pc:docMk/>
            <pc:sldMk cId="4235218054" sldId="265"/>
            <ac:cxnSpMk id="11" creationId="{E62D3963-2153-4637-96E6-E31BD2CE5D0D}"/>
          </ac:cxnSpMkLst>
        </pc:cxnChg>
        <pc:cxnChg chg="add">
          <ac:chgData name="HO YIN HEI" userId="S::20275814@learner.hkuspace.hku.hk::0d26eacc-7021-4b8e-a004-4fe7784d9918" providerId="AD" clId="Web-{1B0FA38D-C97D-2003-08F1-F0DBF7065817}" dt="2024-12-10T10:04:27.851" v="81"/>
          <ac:cxnSpMkLst>
            <pc:docMk/>
            <pc:sldMk cId="4235218054" sldId="265"/>
            <ac:cxnSpMk id="13" creationId="{38CF2381-9166-48DC-8859-93B6A589395C}"/>
          </ac:cxnSpMkLst>
        </pc:cxnChg>
        <pc:cxnChg chg="add del">
          <ac:chgData name="HO YIN HEI" userId="S::20275814@learner.hkuspace.hku.hk::0d26eacc-7021-4b8e-a004-4fe7784d9918" providerId="AD" clId="Web-{1B0FA38D-C97D-2003-08F1-F0DBF7065817}" dt="2024-12-10T10:22:56.992" v="112"/>
          <ac:cxnSpMkLst>
            <pc:docMk/>
            <pc:sldMk cId="4235218054" sldId="265"/>
            <ac:cxnSpMk id="15" creationId="{0268177E-1445-4DCF-955D-1CAE9B76FFDC}"/>
          </ac:cxnSpMkLst>
        </pc:cxnChg>
        <pc:cxnChg chg="del">
          <ac:chgData name="HO YIN HEI" userId="S::20275814@learner.hkuspace.hku.hk::0d26eacc-7021-4b8e-a004-4fe7784d9918" providerId="AD" clId="Web-{1B0FA38D-C97D-2003-08F1-F0DBF7065817}" dt="2024-12-10T12:35:19.398" v="1159"/>
          <ac:cxnSpMkLst>
            <pc:docMk/>
            <pc:sldMk cId="4235218054" sldId="265"/>
            <ac:cxnSpMk id="38" creationId="{38CF2381-9166-48DC-8859-93B6A589395C}"/>
          </ac:cxnSpMkLst>
        </pc:cxnChg>
      </pc:sldChg>
      <pc:sldChg chg="addSp delSp modSp new mod setBg modClrScheme setClrOvrMap delDesignElem modShow chgLayout">
        <pc:chgData name="HO YIN HEI" userId="S::20275814@learner.hkuspace.hku.hk::0d26eacc-7021-4b8e-a004-4fe7784d9918" providerId="AD" clId="Web-{1B0FA38D-C97D-2003-08F1-F0DBF7065817}" dt="2024-12-10T13:00:45.130" v="1412" actId="20577"/>
        <pc:sldMkLst>
          <pc:docMk/>
          <pc:sldMk cId="3814613594" sldId="266"/>
        </pc:sldMkLst>
        <pc:spChg chg="mod ord">
          <ac:chgData name="HO YIN HEI" userId="S::20275814@learner.hkuspace.hku.hk::0d26eacc-7021-4b8e-a004-4fe7784d9918" providerId="AD" clId="Web-{1B0FA38D-C97D-2003-08F1-F0DBF7065817}" dt="2024-12-10T12:42:35.694" v="1248"/>
          <ac:spMkLst>
            <pc:docMk/>
            <pc:sldMk cId="3814613594" sldId="266"/>
            <ac:spMk id="2" creationId="{E94D43DE-AF91-EFFF-2C27-7EC727FCC9F1}"/>
          </ac:spMkLst>
        </pc:spChg>
        <pc:spChg chg="mod ord">
          <ac:chgData name="HO YIN HEI" userId="S::20275814@learner.hkuspace.hku.hk::0d26eacc-7021-4b8e-a004-4fe7784d9918" providerId="AD" clId="Web-{1B0FA38D-C97D-2003-08F1-F0DBF7065817}" dt="2024-12-10T13:00:45.130" v="1412" actId="20577"/>
          <ac:spMkLst>
            <pc:docMk/>
            <pc:sldMk cId="3814613594" sldId="266"/>
            <ac:spMk id="3" creationId="{D4924BA3-A5DC-84F8-8AF2-18A9D6FE8F93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2:35.694" v="1248"/>
          <ac:spMkLst>
            <pc:docMk/>
            <pc:sldMk cId="3814613594" sldId="266"/>
            <ac:spMk id="5" creationId="{452DCA28-26D3-BF3A-25A4-91EAA2C416DE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586" v="1160"/>
          <ac:spMkLst>
            <pc:docMk/>
            <pc:sldMk cId="3814613594" sldId="266"/>
            <ac:spMk id="11" creationId="{7DD2B04A-1137-44B5-B028-ACB68B02C73D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586" v="1160"/>
          <ac:spMkLst>
            <pc:docMk/>
            <pc:sldMk cId="3814613594" sldId="266"/>
            <ac:spMk id="13" creationId="{49AA227F-6DA2-4C84-A893-F326972F0FCB}"/>
          </ac:spMkLst>
        </pc:spChg>
        <pc:picChg chg="add mod ord">
          <ac:chgData name="HO YIN HEI" userId="S::20275814@learner.hkuspace.hku.hk::0d26eacc-7021-4b8e-a004-4fe7784d9918" providerId="AD" clId="Web-{1B0FA38D-C97D-2003-08F1-F0DBF7065817}" dt="2024-12-10T10:38:54.930" v="373"/>
          <ac:picMkLst>
            <pc:docMk/>
            <pc:sldMk cId="3814613594" sldId="266"/>
            <ac:picMk id="4" creationId="{11E84651-8687-BF07-BB00-C4F88F53BFDF}"/>
          </ac:picMkLst>
        </pc:picChg>
        <pc:cxnChg chg="add del">
          <ac:chgData name="HO YIN HEI" userId="S::20275814@learner.hkuspace.hku.hk::0d26eacc-7021-4b8e-a004-4fe7784d9918" providerId="AD" clId="Web-{1B0FA38D-C97D-2003-08F1-F0DBF7065817}" dt="2024-12-10T12:35:19.586" v="1160"/>
          <ac:cxnSpMkLst>
            <pc:docMk/>
            <pc:sldMk cId="3814613594" sldId="266"/>
            <ac:cxnSpMk id="9" creationId="{25C014F1-8E33-495F-A49E-7911F19D8914}"/>
          </ac:cxnSpMkLst>
        </pc:cxnChg>
      </pc:sldChg>
      <pc:sldChg chg="new">
        <pc:chgData name="HO YIN HEI" userId="S::20275814@learner.hkuspace.hku.hk::0d26eacc-7021-4b8e-a004-4fe7784d9918" providerId="AD" clId="Web-{1B0FA38D-C97D-2003-08F1-F0DBF7065817}" dt="2024-12-10T10:40:51.012" v="385"/>
        <pc:sldMkLst>
          <pc:docMk/>
          <pc:sldMk cId="4139779559" sldId="267"/>
        </pc:sldMkLst>
      </pc:sldChg>
      <pc:sldChg chg="addSp delSp modSp mod modClrScheme addAnim delAnim modAnim modShow chgLayout">
        <pc:chgData name="HO YIN HEI" userId="S::20275814@learner.hkuspace.hku.hk::0d26eacc-7021-4b8e-a004-4fe7784d9918" providerId="AD" clId="Web-{1B0FA38D-C97D-2003-08F1-F0DBF7065817}" dt="2024-12-10T14:13:31.586" v="1787"/>
        <pc:sldMkLst>
          <pc:docMk/>
          <pc:sldMk cId="2120581064" sldId="268"/>
        </pc:sldMkLst>
        <pc:spChg chg="mod ord">
          <ac:chgData name="HO YIN HEI" userId="S::20275814@learner.hkuspace.hku.hk::0d26eacc-7021-4b8e-a004-4fe7784d9918" providerId="AD" clId="Web-{1B0FA38D-C97D-2003-08F1-F0DBF7065817}" dt="2024-12-10T12:42:29.538" v="1247"/>
          <ac:spMkLst>
            <pc:docMk/>
            <pc:sldMk cId="2120581064" sldId="268"/>
            <ac:spMk id="2" creationId="{57ADA24A-0055-9B35-01B0-DBA4D5C6FD77}"/>
          </ac:spMkLst>
        </pc:spChg>
        <pc:spChg chg="mod ord">
          <ac:chgData name="HO YIN HEI" userId="S::20275814@learner.hkuspace.hku.hk::0d26eacc-7021-4b8e-a004-4fe7784d9918" providerId="AD" clId="Web-{1B0FA38D-C97D-2003-08F1-F0DBF7065817}" dt="2024-12-10T12:59:04.966" v="1391" actId="20577"/>
          <ac:spMkLst>
            <pc:docMk/>
            <pc:sldMk cId="2120581064" sldId="268"/>
            <ac:spMk id="3" creationId="{2C5CA8CD-9F18-5638-2D50-2E9452644132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2:29.538" v="1247"/>
          <ac:spMkLst>
            <pc:docMk/>
            <pc:sldMk cId="2120581064" sldId="268"/>
            <ac:spMk id="18" creationId="{40501F4E-6809-C6AF-7C5E-06E721307DB4}"/>
          </ac:spMkLst>
        </pc:spChg>
        <pc:picChg chg="add mod">
          <ac:chgData name="HO YIN HEI" userId="S::20275814@learner.hkuspace.hku.hk::0d26eacc-7021-4b8e-a004-4fe7784d9918" providerId="AD" clId="Web-{1B0FA38D-C97D-2003-08F1-F0DBF7065817}" dt="2024-12-10T11:35:04.823" v="768" actId="1076"/>
          <ac:picMkLst>
            <pc:docMk/>
            <pc:sldMk cId="2120581064" sldId="268"/>
            <ac:picMk id="17" creationId="{5AD3CC3D-ECBF-33C0-BD56-44FC0F7DB0E6}"/>
          </ac:picMkLst>
        </pc:picChg>
      </pc:sldChg>
      <pc:sldChg chg="addSp delSp modSp new mod modClrScheme addAnim modAnim modShow chgLayout">
        <pc:chgData name="HO YIN HEI" userId="S::20275814@learner.hkuspace.hku.hk::0d26eacc-7021-4b8e-a004-4fe7784d9918" providerId="AD" clId="Web-{1B0FA38D-C97D-2003-08F1-F0DBF7065817}" dt="2024-12-10T12:42:22.725" v="1246"/>
        <pc:sldMkLst>
          <pc:docMk/>
          <pc:sldMk cId="3508562846" sldId="269"/>
        </pc:sldMkLst>
        <pc:spChg chg="mod ord">
          <ac:chgData name="HO YIN HEI" userId="S::20275814@learner.hkuspace.hku.hk::0d26eacc-7021-4b8e-a004-4fe7784d9918" providerId="AD" clId="Web-{1B0FA38D-C97D-2003-08F1-F0DBF7065817}" dt="2024-12-10T12:42:22.725" v="1246"/>
          <ac:spMkLst>
            <pc:docMk/>
            <pc:sldMk cId="3508562846" sldId="269"/>
            <ac:spMk id="2" creationId="{9A864B98-EB42-F378-6DAC-2C3D7F49A4D5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2:22.725" v="1246"/>
          <ac:spMkLst>
            <pc:docMk/>
            <pc:sldMk cId="3508562846" sldId="269"/>
            <ac:spMk id="3" creationId="{B7A61280-56BE-7162-84E3-8BB4850FE3B8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1:25:09.444" v="569"/>
          <ac:spMkLst>
            <pc:docMk/>
            <pc:sldMk cId="3508562846" sldId="269"/>
            <ac:spMk id="6" creationId="{94BED61F-5EF0-DA50-AA04-C2DFFA100108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1:25:17.991" v="573"/>
          <ac:spMkLst>
            <pc:docMk/>
            <pc:sldMk cId="3508562846" sldId="269"/>
            <ac:spMk id="7" creationId="{A30BCD00-F127-9C71-4423-67EB28D0BBB5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1:25:23.304" v="581"/>
          <ac:spMkLst>
            <pc:docMk/>
            <pc:sldMk cId="3508562846" sldId="269"/>
            <ac:spMk id="8" creationId="{6E6C598F-E115-E83B-75C2-AF6D47AE1B3F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1:25:12.647" v="570"/>
          <ac:spMkLst>
            <pc:docMk/>
            <pc:sldMk cId="3508562846" sldId="269"/>
            <ac:spMk id="18" creationId="{B466D2C2-F599-70A4-6463-A9D0B875FB69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1:25:32.866" v="592"/>
          <ac:spMkLst>
            <pc:docMk/>
            <pc:sldMk cId="3508562846" sldId="269"/>
            <ac:spMk id="21" creationId="{6DADDDA8-2A5B-7F6B-B4A0-C413C53BBA56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2:22.725" v="1246"/>
          <ac:spMkLst>
            <pc:docMk/>
            <pc:sldMk cId="3508562846" sldId="269"/>
            <ac:spMk id="23" creationId="{68E4DE01-98CA-C9ED-499D-DEDC3D1093B2}"/>
          </ac:spMkLst>
        </pc:spChg>
        <pc:picChg chg="add mod">
          <ac:chgData name="HO YIN HEI" userId="S::20275814@learner.hkuspace.hku.hk::0d26eacc-7021-4b8e-a004-4fe7784d9918" providerId="AD" clId="Web-{1B0FA38D-C97D-2003-08F1-F0DBF7065817}" dt="2024-12-10T12:04:43.416" v="897" actId="1076"/>
          <ac:picMkLst>
            <pc:docMk/>
            <pc:sldMk cId="3508562846" sldId="269"/>
            <ac:picMk id="4" creationId="{6C8B572C-9C27-7F58-3BA6-A11CB22E6333}"/>
          </ac:picMkLst>
        </pc:picChg>
        <pc:picChg chg="add del mod">
          <ac:chgData name="HO YIN HEI" userId="S::20275814@learner.hkuspace.hku.hk::0d26eacc-7021-4b8e-a004-4fe7784d9918" providerId="AD" clId="Web-{1B0FA38D-C97D-2003-08F1-F0DBF7065817}" dt="2024-12-10T11:25:15.194" v="571"/>
          <ac:picMkLst>
            <pc:docMk/>
            <pc:sldMk cId="3508562846" sldId="269"/>
            <ac:picMk id="5" creationId="{82F5E37C-013A-9BDB-074C-14E347B1FC0D}"/>
          </ac:picMkLst>
        </pc:picChg>
        <pc:picChg chg="add del mod modCrop">
          <ac:chgData name="HO YIN HEI" userId="S::20275814@learner.hkuspace.hku.hk::0d26eacc-7021-4b8e-a004-4fe7784d9918" providerId="AD" clId="Web-{1B0FA38D-C97D-2003-08F1-F0DBF7065817}" dt="2024-12-10T11:31:10.065" v="762"/>
          <ac:picMkLst>
            <pc:docMk/>
            <pc:sldMk cId="3508562846" sldId="269"/>
            <ac:picMk id="19" creationId="{406FF3A2-81AF-DB4F-91AD-BF4D923BFBC7}"/>
          </ac:picMkLst>
        </pc:picChg>
        <pc:picChg chg="add mod">
          <ac:chgData name="HO YIN HEI" userId="S::20275814@learner.hkuspace.hku.hk::0d26eacc-7021-4b8e-a004-4fe7784d9918" providerId="AD" clId="Web-{1B0FA38D-C97D-2003-08F1-F0DBF7065817}" dt="2024-12-10T12:12:15.775" v="930" actId="14100"/>
          <ac:picMkLst>
            <pc:docMk/>
            <pc:sldMk cId="3508562846" sldId="269"/>
            <ac:picMk id="22" creationId="{2CF30C87-4B79-E97C-6DC1-1DB0E49BC286}"/>
          </ac:picMkLst>
        </pc:picChg>
        <pc:inkChg chg="del">
          <ac:chgData name="HO YIN HEI" userId="S::20275814@learner.hkuspace.hku.hk::0d26eacc-7021-4b8e-a004-4fe7784d9918" providerId="AD" clId="Web-{1B0FA38D-C97D-2003-08F1-F0DBF7065817}" dt="2024-12-10T11:25:27.741" v="582"/>
          <ac:inkMkLst>
            <pc:docMk/>
            <pc:sldMk cId="3508562846" sldId="269"/>
            <ac:inkMk id="9" creationId="{553ED20B-08F1-83C3-5F18-5D452C17F686}"/>
          </ac:inkMkLst>
        </pc:inkChg>
        <pc:inkChg chg="add del">
          <ac:chgData name="HO YIN HEI" userId="S::20275814@learner.hkuspace.hku.hk::0d26eacc-7021-4b8e-a004-4fe7784d9918" providerId="AD" clId="Web-{1B0FA38D-C97D-2003-08F1-F0DBF7065817}" dt="2024-12-10T11:25:38.773" v="603"/>
          <ac:inkMkLst>
            <pc:docMk/>
            <pc:sldMk cId="3508562846" sldId="269"/>
            <ac:inkMk id="10" creationId="{C3D15AEA-A4D2-7973-BD9A-82A27627EB9D}"/>
          </ac:inkMkLst>
        </pc:inkChg>
        <pc:inkChg chg="add del">
          <ac:chgData name="HO YIN HEI" userId="S::20275814@learner.hkuspace.hku.hk::0d26eacc-7021-4b8e-a004-4fe7784d9918" providerId="AD" clId="Web-{1B0FA38D-C97D-2003-08F1-F0DBF7065817}" dt="2024-12-10T11:25:32.882" v="594"/>
          <ac:inkMkLst>
            <pc:docMk/>
            <pc:sldMk cId="3508562846" sldId="269"/>
            <ac:inkMk id="11" creationId="{5A8838D1-24BC-F6C6-4429-6010DA24A514}"/>
          </ac:inkMkLst>
        </pc:inkChg>
        <pc:inkChg chg="add del">
          <ac:chgData name="HO YIN HEI" userId="S::20275814@learner.hkuspace.hku.hk::0d26eacc-7021-4b8e-a004-4fe7784d9918" providerId="AD" clId="Web-{1B0FA38D-C97D-2003-08F1-F0DBF7065817}" dt="2024-12-10T11:25:40.476" v="604"/>
          <ac:inkMkLst>
            <pc:docMk/>
            <pc:sldMk cId="3508562846" sldId="269"/>
            <ac:inkMk id="12" creationId="{AC283300-9362-B627-7B9C-8F271AEAA710}"/>
          </ac:inkMkLst>
        </pc:inkChg>
        <pc:inkChg chg="add del">
          <ac:chgData name="HO YIN HEI" userId="S::20275814@learner.hkuspace.hku.hk::0d26eacc-7021-4b8e-a004-4fe7784d9918" providerId="AD" clId="Web-{1B0FA38D-C97D-2003-08F1-F0DBF7065817}" dt="2024-12-10T11:25:37.585" v="602"/>
          <ac:inkMkLst>
            <pc:docMk/>
            <pc:sldMk cId="3508562846" sldId="269"/>
            <ac:inkMk id="13" creationId="{B6FF48B8-0A3E-A091-686C-7543155AAA8D}"/>
          </ac:inkMkLst>
        </pc:inkChg>
        <pc:inkChg chg="add del">
          <ac:chgData name="HO YIN HEI" userId="S::20275814@learner.hkuspace.hku.hk::0d26eacc-7021-4b8e-a004-4fe7784d9918" providerId="AD" clId="Web-{1B0FA38D-C97D-2003-08F1-F0DBF7065817}" dt="2024-12-10T11:25:37.585" v="601"/>
          <ac:inkMkLst>
            <pc:docMk/>
            <pc:sldMk cId="3508562846" sldId="269"/>
            <ac:inkMk id="14" creationId="{1F57DC51-3ED7-A256-C917-5C44AE399BB4}"/>
          </ac:inkMkLst>
        </pc:inkChg>
        <pc:inkChg chg="add del mod">
          <ac:chgData name="HO YIN HEI" userId="S::20275814@learner.hkuspace.hku.hk::0d26eacc-7021-4b8e-a004-4fe7784d9918" providerId="AD" clId="Web-{1B0FA38D-C97D-2003-08F1-F0DBF7065817}" dt="2024-12-10T11:26:43.869" v="626" actId="14100"/>
          <ac:inkMkLst>
            <pc:docMk/>
            <pc:sldMk cId="3508562846" sldId="269"/>
            <ac:inkMk id="15" creationId="{52CCB856-D459-8477-E724-3CA1E1FA8423}"/>
          </ac:inkMkLst>
        </pc:inkChg>
        <pc:inkChg chg="add del mod">
          <ac:chgData name="HO YIN HEI" userId="S::20275814@learner.hkuspace.hku.hk::0d26eacc-7021-4b8e-a004-4fe7784d9918" providerId="AD" clId="Web-{1B0FA38D-C97D-2003-08F1-F0DBF7065817}" dt="2024-12-10T11:27:03.104" v="628"/>
          <ac:inkMkLst>
            <pc:docMk/>
            <pc:sldMk cId="3508562846" sldId="269"/>
            <ac:inkMk id="16" creationId="{11638473-9D50-E865-EAC0-7B9CEF9F85A9}"/>
          </ac:inkMkLst>
        </pc:inkChg>
        <pc:inkChg chg="add del mod">
          <ac:chgData name="HO YIN HEI" userId="S::20275814@learner.hkuspace.hku.hk::0d26eacc-7021-4b8e-a004-4fe7784d9918" providerId="AD" clId="Web-{1B0FA38D-C97D-2003-08F1-F0DBF7065817}" dt="2024-12-10T11:26:34.572" v="622" actId="1076"/>
          <ac:inkMkLst>
            <pc:docMk/>
            <pc:sldMk cId="3508562846" sldId="269"/>
            <ac:inkMk id="17" creationId="{6C5AEFF7-6EF5-EA69-8100-B2A4617F899E}"/>
          </ac:inkMkLst>
        </pc:inkChg>
      </pc:sldChg>
      <pc:sldChg chg="addSp delSp modSp new mod setBg modClrScheme addAnim delAnim modAnim delDesignElem modShow chgLayout">
        <pc:chgData name="HO YIN HEI" userId="S::20275814@learner.hkuspace.hku.hk::0d26eacc-7021-4b8e-a004-4fe7784d9918" providerId="AD" clId="Web-{1B0FA38D-C97D-2003-08F1-F0DBF7065817}" dt="2024-12-10T13:00:24.067" v="1399" actId="20577"/>
        <pc:sldMkLst>
          <pc:docMk/>
          <pc:sldMk cId="3501336829" sldId="270"/>
        </pc:sldMkLst>
        <pc:spChg chg="mod ord">
          <ac:chgData name="HO YIN HEI" userId="S::20275814@learner.hkuspace.hku.hk::0d26eacc-7021-4b8e-a004-4fe7784d9918" providerId="AD" clId="Web-{1B0FA38D-C97D-2003-08F1-F0DBF7065817}" dt="2024-12-10T12:51:15.102" v="1307"/>
          <ac:spMkLst>
            <pc:docMk/>
            <pc:sldMk cId="3501336829" sldId="270"/>
            <ac:spMk id="2" creationId="{272164DB-9990-5B97-D445-8D9C8033AEE5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51:15.102" v="1307"/>
          <ac:spMkLst>
            <pc:docMk/>
            <pc:sldMk cId="3501336829" sldId="270"/>
            <ac:spMk id="3" creationId="{F9F9DFED-E660-83E8-EAF8-5E91C8A73FA1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9:39.177" v="1291"/>
          <ac:spMkLst>
            <pc:docMk/>
            <pc:sldMk cId="3501336829" sldId="270"/>
            <ac:spMk id="5" creationId="{29297897-4249-F675-006C-F196545E98EA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9:27.817" v="1289"/>
          <ac:spMkLst>
            <pc:docMk/>
            <pc:sldMk cId="3501336829" sldId="270"/>
            <ac:spMk id="6" creationId="{785EE2B4-E45F-4C27-87D7-041E84A59523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789" v="1163"/>
          <ac:spMkLst>
            <pc:docMk/>
            <pc:sldMk cId="3501336829" sldId="270"/>
            <ac:spMk id="8" creationId="{3741B58E-3B65-4A01-A276-975AB2CF8A08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50:49.476" v="1306"/>
          <ac:spMkLst>
            <pc:docMk/>
            <pc:sldMk cId="3501336829" sldId="270"/>
            <ac:spMk id="9" creationId="{9F5E263C-FB7E-4A3E-AD04-5140CD3D1D97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789" v="1163"/>
          <ac:spMkLst>
            <pc:docMk/>
            <pc:sldMk cId="3501336829" sldId="270"/>
            <ac:spMk id="10" creationId="{7AAC67C3-831B-4AB1-A259-DFB839CAFAFC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50:49.476" v="1306"/>
          <ac:spMkLst>
            <pc:docMk/>
            <pc:sldMk cId="3501336829" sldId="270"/>
            <ac:spMk id="11" creationId="{9E65ED8C-90F7-4EB0-ACCB-64AEF411E8B9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789" v="1163"/>
          <ac:spMkLst>
            <pc:docMk/>
            <pc:sldMk cId="3501336829" sldId="270"/>
            <ac:spMk id="12" creationId="{054B3F04-9EAC-45C0-B3CE-0387EEA10A0C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50:49.476" v="1306"/>
          <ac:spMkLst>
            <pc:docMk/>
            <pc:sldMk cId="3501336829" sldId="270"/>
            <ac:spMk id="13" creationId="{6604E3BF-88F7-4D19-BEC9-8486966EA467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51:15.102" v="1307"/>
          <ac:spMkLst>
            <pc:docMk/>
            <pc:sldMk cId="3501336829" sldId="270"/>
            <ac:spMk id="14" creationId="{9F5E263C-FB7E-4A3E-AD04-5140CD3D1D97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51:15.102" v="1307"/>
          <ac:spMkLst>
            <pc:docMk/>
            <pc:sldMk cId="3501336829" sldId="270"/>
            <ac:spMk id="15" creationId="{9E65ED8C-90F7-4EB0-ACCB-64AEF411E8B9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51:15.102" v="1307"/>
          <ac:spMkLst>
            <pc:docMk/>
            <pc:sldMk cId="3501336829" sldId="270"/>
            <ac:spMk id="16" creationId="{6604E3BF-88F7-4D19-BEC9-8486966EA467}"/>
          </ac:spMkLst>
        </pc:spChg>
        <pc:graphicFrameChg chg="add del">
          <ac:chgData name="HO YIN HEI" userId="S::20275814@learner.hkuspace.hku.hk::0d26eacc-7021-4b8e-a004-4fe7784d9918" providerId="AD" clId="Web-{1B0FA38D-C97D-2003-08F1-F0DBF7065817}" dt="2024-12-10T12:50:49.476" v="1306"/>
          <ac:graphicFrameMkLst>
            <pc:docMk/>
            <pc:sldMk cId="3501336829" sldId="270"/>
            <ac:graphicFrameMk id="7" creationId="{9A3DFBED-39E8-6138-D1BE-4B6BF02E5F8F}"/>
          </ac:graphicFrameMkLst>
        </pc:graphicFrameChg>
        <pc:graphicFrameChg chg="add modGraphic">
          <ac:chgData name="HO YIN HEI" userId="S::20275814@learner.hkuspace.hku.hk::0d26eacc-7021-4b8e-a004-4fe7784d9918" providerId="AD" clId="Web-{1B0FA38D-C97D-2003-08F1-F0DBF7065817}" dt="2024-12-10T13:00:24.067" v="1399" actId="20577"/>
          <ac:graphicFrameMkLst>
            <pc:docMk/>
            <pc:sldMk cId="3501336829" sldId="270"/>
            <ac:graphicFrameMk id="17" creationId="{4E7BE2CA-21CC-0ECA-4C2C-2FE976249F3D}"/>
          </ac:graphicFrameMkLst>
        </pc:graphicFrameChg>
        <pc:picChg chg="add del mod ord">
          <ac:chgData name="HO YIN HEI" userId="S::20275814@learner.hkuspace.hku.hk::0d26eacc-7021-4b8e-a004-4fe7784d9918" providerId="AD" clId="Web-{1B0FA38D-C97D-2003-08F1-F0DBF7065817}" dt="2024-12-10T12:49:47.833" v="1292"/>
          <ac:picMkLst>
            <pc:docMk/>
            <pc:sldMk cId="3501336829" sldId="270"/>
            <ac:picMk id="4" creationId="{78590947-954D-35D0-A899-F4AED13C4880}"/>
          </ac:picMkLst>
        </pc:picChg>
        <pc:picChg chg="add del mod ord">
          <ac:chgData name="HO YIN HEI" userId="S::20275814@learner.hkuspace.hku.hk::0d26eacc-7021-4b8e-a004-4fe7784d9918" providerId="AD" clId="Web-{1B0FA38D-C97D-2003-08F1-F0DBF7065817}" dt="2024-12-10T12:50:47.726" v="1305"/>
          <ac:picMkLst>
            <pc:docMk/>
            <pc:sldMk cId="3501336829" sldId="270"/>
            <ac:picMk id="21" creationId="{499E0499-9D1C-1F05-CEB3-87781EA16C05}"/>
          </ac:picMkLst>
        </pc:picChg>
      </pc:sldChg>
      <pc:sldChg chg="addSp delSp modSp new mod modClrScheme addAnim delAnim modAnim modShow chgLayout">
        <pc:chgData name="HO YIN HEI" userId="S::20275814@learner.hkuspace.hku.hk::0d26eacc-7021-4b8e-a004-4fe7784d9918" providerId="AD" clId="Web-{1B0FA38D-C97D-2003-08F1-F0DBF7065817}" dt="2024-12-10T13:55:30.832" v="1653" actId="20577"/>
        <pc:sldMkLst>
          <pc:docMk/>
          <pc:sldMk cId="3565312647" sldId="271"/>
        </pc:sldMkLst>
        <pc:spChg chg="mod ord">
          <ac:chgData name="HO YIN HEI" userId="S::20275814@learner.hkuspace.hku.hk::0d26eacc-7021-4b8e-a004-4fe7784d9918" providerId="AD" clId="Web-{1B0FA38D-C97D-2003-08F1-F0DBF7065817}" dt="2024-12-10T12:35:19.164" v="1157"/>
          <ac:spMkLst>
            <pc:docMk/>
            <pc:sldMk cId="3565312647" sldId="271"/>
            <ac:spMk id="2" creationId="{B2F18CCC-6286-227B-1C7E-3F50B31D9543}"/>
          </ac:spMkLst>
        </pc:spChg>
        <pc:spChg chg="mod ord">
          <ac:chgData name="HO YIN HEI" userId="S::20275814@learner.hkuspace.hku.hk::0d26eacc-7021-4b8e-a004-4fe7784d9918" providerId="AD" clId="Web-{1B0FA38D-C97D-2003-08F1-F0DBF7065817}" dt="2024-12-10T13:55:29.441" v="1652" actId="20577"/>
          <ac:spMkLst>
            <pc:docMk/>
            <pc:sldMk cId="3565312647" sldId="271"/>
            <ac:spMk id="3" creationId="{F54B5EFB-232D-76E3-C93E-E2D8D314AEED}"/>
          </ac:spMkLst>
        </pc:spChg>
        <pc:spChg chg="add mod ord">
          <ac:chgData name="HO YIN HEI" userId="S::20275814@learner.hkuspace.hku.hk::0d26eacc-7021-4b8e-a004-4fe7784d9918" providerId="AD" clId="Web-{1B0FA38D-C97D-2003-08F1-F0DBF7065817}" dt="2024-12-10T13:55:30.832" v="1653" actId="20577"/>
          <ac:spMkLst>
            <pc:docMk/>
            <pc:sldMk cId="3565312647" sldId="271"/>
            <ac:spMk id="4" creationId="{30766DC8-BE46-F1B9-73F0-1F0E39447C16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2:35:40.790" v="1170"/>
          <ac:spMkLst>
            <pc:docMk/>
            <pc:sldMk cId="3565312647" sldId="271"/>
            <ac:spMk id="5" creationId="{B35A3205-B7D6-2C20-B21B-A0325CB1D857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2:46:24.436" v="1284" actId="20577"/>
          <ac:spMkLst>
            <pc:docMk/>
            <pc:sldMk cId="3565312647" sldId="271"/>
            <ac:spMk id="6" creationId="{8EBD72E4-53E4-F723-0380-5C0277881CC1}"/>
          </ac:spMkLst>
        </pc:spChg>
        <pc:spChg chg="add mod">
          <ac:chgData name="HO YIN HEI" userId="S::20275814@learner.hkuspace.hku.hk::0d26eacc-7021-4b8e-a004-4fe7784d9918" providerId="AD" clId="Web-{1B0FA38D-C97D-2003-08F1-F0DBF7065817}" dt="2024-12-10T12:54:40.442" v="1337"/>
          <ac:spMkLst>
            <pc:docMk/>
            <pc:sldMk cId="3565312647" sldId="271"/>
            <ac:spMk id="7" creationId="{2CFE98AE-EE66-155E-4641-6ECEC9133F18}"/>
          </ac:spMkLst>
        </pc:spChg>
        <pc:spChg chg="add mod">
          <ac:chgData name="HO YIN HEI" userId="S::20275814@learner.hkuspace.hku.hk::0d26eacc-7021-4b8e-a004-4fe7784d9918" providerId="AD" clId="Web-{1B0FA38D-C97D-2003-08F1-F0DBF7065817}" dt="2024-12-10T12:54:42.739" v="1338"/>
          <ac:spMkLst>
            <pc:docMk/>
            <pc:sldMk cId="3565312647" sldId="271"/>
            <ac:spMk id="8" creationId="{65EBF938-56B6-269A-4E5E-9008079DCC49}"/>
          </ac:spMkLst>
        </pc:spChg>
        <pc:spChg chg="add mod ord">
          <ac:chgData name="HO YIN HEI" userId="S::20275814@learner.hkuspace.hku.hk::0d26eacc-7021-4b8e-a004-4fe7784d9918" providerId="AD" clId="Web-{1B0FA38D-C97D-2003-08F1-F0DBF7065817}" dt="2024-12-10T12:42:09.084" v="1245"/>
          <ac:spMkLst>
            <pc:docMk/>
            <pc:sldMk cId="3565312647" sldId="271"/>
            <ac:spMk id="9" creationId="{59CD0592-B8D8-886F-39DC-8724855549BE}"/>
          </ac:spMkLst>
        </pc:spChg>
        <pc:spChg chg="add mod ord">
          <ac:chgData name="HO YIN HEI" userId="S::20275814@learner.hkuspace.hku.hk::0d26eacc-7021-4b8e-a004-4fe7784d9918" providerId="AD" clId="Web-{1B0FA38D-C97D-2003-08F1-F0DBF7065817}" dt="2024-12-10T12:54:30.269" v="1335"/>
          <ac:spMkLst>
            <pc:docMk/>
            <pc:sldMk cId="3565312647" sldId="271"/>
            <ac:spMk id="10" creationId="{BCA50718-DABA-0008-F077-DD5C8C7CE478}"/>
          </ac:spMkLst>
        </pc:spChg>
        <pc:spChg chg="add mod ord">
          <ac:chgData name="HO YIN HEI" userId="S::20275814@learner.hkuspace.hku.hk::0d26eacc-7021-4b8e-a004-4fe7784d9918" providerId="AD" clId="Web-{1B0FA38D-C97D-2003-08F1-F0DBF7065817}" dt="2024-12-10T12:54:35.113" v="1336"/>
          <ac:spMkLst>
            <pc:docMk/>
            <pc:sldMk cId="3565312647" sldId="271"/>
            <ac:spMk id="11" creationId="{76B16632-1FCE-515C-7D50-69C9808EF65C}"/>
          </ac:spMkLst>
        </pc:spChg>
      </pc:sldChg>
      <pc:sldChg chg="addSp delSp modSp new mod setBg addAnim modAnim">
        <pc:chgData name="HO YIN HEI" userId="S::20275814@learner.hkuspace.hku.hk::0d26eacc-7021-4b8e-a004-4fe7784d9918" providerId="AD" clId="Web-{1B0FA38D-C97D-2003-08F1-F0DBF7065817}" dt="2024-12-10T14:02:51.409" v="1752" actId="14100"/>
        <pc:sldMkLst>
          <pc:docMk/>
          <pc:sldMk cId="2129631629" sldId="272"/>
        </pc:sldMkLst>
        <pc:spChg chg="mod">
          <ac:chgData name="HO YIN HEI" userId="S::20275814@learner.hkuspace.hku.hk::0d26eacc-7021-4b8e-a004-4fe7784d9918" providerId="AD" clId="Web-{1B0FA38D-C97D-2003-08F1-F0DBF7065817}" dt="2024-12-10T13:25:01.694" v="1582" actId="14100"/>
          <ac:spMkLst>
            <pc:docMk/>
            <pc:sldMk cId="2129631629" sldId="272"/>
            <ac:spMk id="2" creationId="{AE7267C2-802E-60AC-7948-8CBBC59E695F}"/>
          </ac:spMkLst>
        </pc:spChg>
        <pc:spChg chg="mod">
          <ac:chgData name="HO YIN HEI" userId="S::20275814@learner.hkuspace.hku.hk::0d26eacc-7021-4b8e-a004-4fe7784d9918" providerId="AD" clId="Web-{1B0FA38D-C97D-2003-08F1-F0DBF7065817}" dt="2024-12-10T14:02:38.112" v="1748" actId="1076"/>
          <ac:spMkLst>
            <pc:docMk/>
            <pc:sldMk cId="2129631629" sldId="272"/>
            <ac:spMk id="3" creationId="{538F23E6-29F3-2758-834E-0AE7850A29CF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3:23:09.050" v="1563"/>
          <ac:spMkLst>
            <pc:docMk/>
            <pc:sldMk cId="2129631629" sldId="272"/>
            <ac:spMk id="4" creationId="{94FE181B-6861-9623-37CB-33540128A6E0}"/>
          </ac:spMkLst>
        </pc:spChg>
        <pc:spChg chg="add mod ord">
          <ac:chgData name="HO YIN HEI" userId="S::20275814@learner.hkuspace.hku.hk::0d26eacc-7021-4b8e-a004-4fe7784d9918" providerId="AD" clId="Web-{1B0FA38D-C97D-2003-08F1-F0DBF7065817}" dt="2024-12-10T14:01:52.001" v="1745" actId="14100"/>
          <ac:spMkLst>
            <pc:docMk/>
            <pc:sldMk cId="2129631629" sldId="272"/>
            <ac:spMk id="6" creationId="{0E378C82-FE86-7449-6186-1D94FBED6DEC}"/>
          </ac:spMkLst>
        </pc:spChg>
        <pc:spChg chg="add mod ord">
          <ac:chgData name="HO YIN HEI" userId="S::20275814@learner.hkuspace.hku.hk::0d26eacc-7021-4b8e-a004-4fe7784d9918" providerId="AD" clId="Web-{1B0FA38D-C97D-2003-08F1-F0DBF7065817}" dt="2024-12-10T14:01:57.985" v="1746" actId="14100"/>
          <ac:spMkLst>
            <pc:docMk/>
            <pc:sldMk cId="2129631629" sldId="272"/>
            <ac:spMk id="7" creationId="{AB8398D0-632B-D33A-906C-4D7477DB53E7}"/>
          </ac:spMkLst>
        </pc:spChg>
        <pc:spChg chg="add mod ord">
          <ac:chgData name="HO YIN HEI" userId="S::20275814@learner.hkuspace.hku.hk::0d26eacc-7021-4b8e-a004-4fe7784d9918" providerId="AD" clId="Web-{1B0FA38D-C97D-2003-08F1-F0DBF7065817}" dt="2024-12-10T14:02:31.596" v="1747" actId="1076"/>
          <ac:spMkLst>
            <pc:docMk/>
            <pc:sldMk cId="2129631629" sldId="272"/>
            <ac:spMk id="8" creationId="{46FC4D47-FC35-CC2A-82A9-BF91A6D05B91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3:21:58.125" v="1561"/>
          <ac:spMkLst>
            <pc:docMk/>
            <pc:sldMk cId="2129631629" sldId="272"/>
            <ac:spMk id="9" creationId="{311973C2-EB8B-452A-A698-4A252FD3AE28}"/>
          </ac:spMkLst>
        </pc:spChg>
        <pc:spChg chg="add mod ord">
          <ac:chgData name="HO YIN HEI" userId="S::20275814@learner.hkuspace.hku.hk::0d26eacc-7021-4b8e-a004-4fe7784d9918" providerId="AD" clId="Web-{1B0FA38D-C97D-2003-08F1-F0DBF7065817}" dt="2024-12-10T14:02:47.252" v="1751" actId="1076"/>
          <ac:spMkLst>
            <pc:docMk/>
            <pc:sldMk cId="2129631629" sldId="272"/>
            <ac:spMk id="10" creationId="{CD42C523-8B02-8996-AF55-B8228FBD7302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3:21:58.125" v="1561"/>
          <ac:spMkLst>
            <pc:docMk/>
            <pc:sldMk cId="2129631629" sldId="272"/>
            <ac:spMk id="11" creationId="{10162E77-11AD-44A7-84EC-40C59EEFBD2E}"/>
          </ac:spMkLst>
        </pc:spChg>
        <pc:spChg chg="add mod">
          <ac:chgData name="HO YIN HEI" userId="S::20275814@learner.hkuspace.hku.hk::0d26eacc-7021-4b8e-a004-4fe7784d9918" providerId="AD" clId="Web-{1B0FA38D-C97D-2003-08F1-F0DBF7065817}" dt="2024-12-10T14:02:51.409" v="1752" actId="14100"/>
          <ac:spMkLst>
            <pc:docMk/>
            <pc:sldMk cId="2129631629" sldId="272"/>
            <ac:spMk id="12" creationId="{B8472DF2-AFCB-BB67-1F6E-F71DF3142463}"/>
          </ac:spMkLst>
        </pc:spChg>
        <pc:picChg chg="add">
          <ac:chgData name="HO YIN HEI" userId="S::20275814@learner.hkuspace.hku.hk::0d26eacc-7021-4b8e-a004-4fe7784d9918" providerId="AD" clId="Web-{1B0FA38D-C97D-2003-08F1-F0DBF7065817}" dt="2024-12-10T13:21:58.125" v="1561"/>
          <ac:picMkLst>
            <pc:docMk/>
            <pc:sldMk cId="2129631629" sldId="272"/>
            <ac:picMk id="5" creationId="{0838EEBB-4948-5402-9136-CF1801BA5C6C}"/>
          </ac:picMkLst>
        </pc:picChg>
        <pc:cxnChg chg="add">
          <ac:chgData name="HO YIN HEI" userId="S::20275814@learner.hkuspace.hku.hk::0d26eacc-7021-4b8e-a004-4fe7784d9918" providerId="AD" clId="Web-{1B0FA38D-C97D-2003-08F1-F0DBF7065817}" dt="2024-12-10T13:21:58.125" v="1561"/>
          <ac:cxnSpMkLst>
            <pc:docMk/>
            <pc:sldMk cId="2129631629" sldId="272"/>
            <ac:cxnSpMk id="13" creationId="{5AB158E9-1B40-4CD6-95F0-95CA11DF7B7A}"/>
          </ac:cxnSpMkLst>
        </pc:cxnChg>
      </pc:sldChg>
      <pc:sldChg chg="addSp delSp modSp new mod setBg addAnim modAnim">
        <pc:chgData name="HO YIN HEI" userId="S::20275814@learner.hkuspace.hku.hk::0d26eacc-7021-4b8e-a004-4fe7784d9918" providerId="AD" clId="Web-{1B0FA38D-C97D-2003-08F1-F0DBF7065817}" dt="2024-12-10T12:08:29.111" v="924"/>
        <pc:sldMkLst>
          <pc:docMk/>
          <pc:sldMk cId="3825063641" sldId="273"/>
        </pc:sldMkLst>
        <pc:spChg chg="mod">
          <ac:chgData name="HO YIN HEI" userId="S::20275814@learner.hkuspace.hku.hk::0d26eacc-7021-4b8e-a004-4fe7784d9918" providerId="AD" clId="Web-{1B0FA38D-C97D-2003-08F1-F0DBF7065817}" dt="2024-12-10T12:05:56.778" v="919"/>
          <ac:spMkLst>
            <pc:docMk/>
            <pc:sldMk cId="3825063641" sldId="273"/>
            <ac:spMk id="2" creationId="{2CE8F0D6-EB99-35DA-55F9-D4E70920B8D9}"/>
          </ac:spMkLst>
        </pc:spChg>
        <pc:spChg chg="del">
          <ac:chgData name="HO YIN HEI" userId="S::20275814@learner.hkuspace.hku.hk::0d26eacc-7021-4b8e-a004-4fe7784d9918" providerId="AD" clId="Web-{1B0FA38D-C97D-2003-08F1-F0DBF7065817}" dt="2024-12-10T12:05:27.417" v="914"/>
          <ac:spMkLst>
            <pc:docMk/>
            <pc:sldMk cId="3825063641" sldId="273"/>
            <ac:spMk id="3" creationId="{BED0D37B-15FF-12C1-5A20-1FF357DEF7AC}"/>
          </ac:spMkLst>
        </pc:spChg>
        <pc:spChg chg="add mod">
          <ac:chgData name="HO YIN HEI" userId="S::20275814@learner.hkuspace.hku.hk::0d26eacc-7021-4b8e-a004-4fe7784d9918" providerId="AD" clId="Web-{1B0FA38D-C97D-2003-08F1-F0DBF7065817}" dt="2024-12-10T12:06:48.123" v="922"/>
          <ac:spMkLst>
            <pc:docMk/>
            <pc:sldMk cId="3825063641" sldId="273"/>
            <ac:spMk id="6" creationId="{541BF74C-7E83-66B1-9921-B4530C759E31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05:56.778" v="919"/>
          <ac:spMkLst>
            <pc:docMk/>
            <pc:sldMk cId="3825063641" sldId="273"/>
            <ac:spMk id="9" creationId="{21D53CA0-FDE7-4B62-AE74-A671E6B82DC8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05:56.778" v="919"/>
          <ac:spMkLst>
            <pc:docMk/>
            <pc:sldMk cId="3825063641" sldId="273"/>
            <ac:spMk id="11" creationId="{06FA22A8-DAD2-4DBF-BCF6-AA00E9D83620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05:56.778" v="919"/>
          <ac:spMkLst>
            <pc:docMk/>
            <pc:sldMk cId="3825063641" sldId="273"/>
            <ac:spMk id="15" creationId="{49F38109-6CA7-491B-A6A4-D2A06300E215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05:56.778" v="919"/>
          <ac:spMkLst>
            <pc:docMk/>
            <pc:sldMk cId="3825063641" sldId="273"/>
            <ac:spMk id="19" creationId="{8093E2E4-CE1B-4314-8AD0-0555B7CAC477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05:56.778" v="919"/>
          <ac:spMkLst>
            <pc:docMk/>
            <pc:sldMk cId="3825063641" sldId="273"/>
            <ac:spMk id="21" creationId="{A8D8D66C-6E87-4017-8A48-ED6A4578A0A3}"/>
          </ac:spMkLst>
        </pc:spChg>
        <pc:picChg chg="add del mod ord">
          <ac:chgData name="HO YIN HEI" userId="S::20275814@learner.hkuspace.hku.hk::0d26eacc-7021-4b8e-a004-4fe7784d9918" providerId="AD" clId="Web-{1B0FA38D-C97D-2003-08F1-F0DBF7065817}" dt="2024-12-10T12:06:48.123" v="922"/>
          <ac:picMkLst>
            <pc:docMk/>
            <pc:sldMk cId="3825063641" sldId="273"/>
            <ac:picMk id="4" creationId="{F77384DA-80F7-DD30-5378-6483E5679614}"/>
          </ac:picMkLst>
        </pc:picChg>
        <pc:cxnChg chg="add del">
          <ac:chgData name="HO YIN HEI" userId="S::20275814@learner.hkuspace.hku.hk::0d26eacc-7021-4b8e-a004-4fe7784d9918" providerId="AD" clId="Web-{1B0FA38D-C97D-2003-08F1-F0DBF7065817}" dt="2024-12-10T12:05:56.778" v="919"/>
          <ac:cxnSpMkLst>
            <pc:docMk/>
            <pc:sldMk cId="3825063641" sldId="273"/>
            <ac:cxnSpMk id="13" creationId="{38CF2381-9166-48DC-8859-93B6A589395C}"/>
          </ac:cxnSpMkLst>
        </pc:cxnChg>
        <pc:cxnChg chg="add del">
          <ac:chgData name="HO YIN HEI" userId="S::20275814@learner.hkuspace.hku.hk::0d26eacc-7021-4b8e-a004-4fe7784d9918" providerId="AD" clId="Web-{1B0FA38D-C97D-2003-08F1-F0DBF7065817}" dt="2024-12-10T12:05:56.778" v="919"/>
          <ac:cxnSpMkLst>
            <pc:docMk/>
            <pc:sldMk cId="3825063641" sldId="273"/>
            <ac:cxnSpMk id="17" creationId="{107708C9-4DE8-42DC-8556-86EFA6F0BB25}"/>
          </ac:cxnSpMkLst>
        </pc:cxnChg>
      </pc:sldChg>
      <pc:sldChg chg="modSp new">
        <pc:chgData name="HO YIN HEI" userId="S::20275814@learner.hkuspace.hku.hk::0d26eacc-7021-4b8e-a004-4fe7784d9918" providerId="AD" clId="Web-{1B0FA38D-C97D-2003-08F1-F0DBF7065817}" dt="2024-12-10T14:09:38.094" v="1773" actId="20577"/>
        <pc:sldMkLst>
          <pc:docMk/>
          <pc:sldMk cId="3666051536" sldId="274"/>
        </pc:sldMkLst>
        <pc:spChg chg="mod">
          <ac:chgData name="HO YIN HEI" userId="S::20275814@learner.hkuspace.hku.hk::0d26eacc-7021-4b8e-a004-4fe7784d9918" providerId="AD" clId="Web-{1B0FA38D-C97D-2003-08F1-F0DBF7065817}" dt="2024-12-10T14:09:38.094" v="1773" actId="20577"/>
          <ac:spMkLst>
            <pc:docMk/>
            <pc:sldMk cId="3666051536" sldId="274"/>
            <ac:spMk id="3" creationId="{5F4D00A2-447A-34D4-F189-15F53B42DD0A}"/>
          </ac:spMkLst>
        </pc:spChg>
      </pc:sldChg>
      <pc:sldChg chg="addSp delSp modSp mod modClrScheme addAnim delAnim modShow chgLayout">
        <pc:chgData name="HO YIN HEI" userId="S::20275814@learner.hkuspace.hku.hk::0d26eacc-7021-4b8e-a004-4fe7784d9918" providerId="AD" clId="Web-{1B0FA38D-C97D-2003-08F1-F0DBF7065817}" dt="2024-12-10T12:48:04.330" v="1288"/>
        <pc:sldMkLst>
          <pc:docMk/>
          <pc:sldMk cId="896656565" sldId="275"/>
        </pc:sldMkLst>
        <pc:spChg chg="mod ord">
          <ac:chgData name="HO YIN HEI" userId="S::20275814@learner.hkuspace.hku.hk::0d26eacc-7021-4b8e-a004-4fe7784d9918" providerId="AD" clId="Web-{1B0FA38D-C97D-2003-08F1-F0DBF7065817}" dt="2024-12-10T12:48:04.330" v="1288"/>
          <ac:spMkLst>
            <pc:docMk/>
            <pc:sldMk cId="896656565" sldId="275"/>
            <ac:spMk id="2" creationId="{C688B103-1245-2B2D-625B-5819570A9F21}"/>
          </ac:spMkLst>
        </pc:spChg>
        <pc:spChg chg="mod ord">
          <ac:chgData name="HO YIN HEI" userId="S::20275814@learner.hkuspace.hku.hk::0d26eacc-7021-4b8e-a004-4fe7784d9918" providerId="AD" clId="Web-{1B0FA38D-C97D-2003-08F1-F0DBF7065817}" dt="2024-12-10T12:48:04.330" v="1288"/>
          <ac:spMkLst>
            <pc:docMk/>
            <pc:sldMk cId="896656565" sldId="275"/>
            <ac:spMk id="3" creationId="{C4EAB16F-46F7-BC55-266B-AEF2D991787B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8:04.330" v="1288"/>
          <ac:spMkLst>
            <pc:docMk/>
            <pc:sldMk cId="896656565" sldId="275"/>
            <ac:spMk id="12" creationId="{4BD39ABD-3CD9-4A68-03BA-C1E313F9D6D3}"/>
          </ac:spMkLst>
        </pc:spChg>
        <pc:picChg chg="add mod ord">
          <ac:chgData name="HO YIN HEI" userId="S::20275814@learner.hkuspace.hku.hk::0d26eacc-7021-4b8e-a004-4fe7784d9918" providerId="AD" clId="Web-{1B0FA38D-C97D-2003-08F1-F0DBF7065817}" dt="2024-12-10T12:22:25.748" v="1015" actId="1076"/>
          <ac:picMkLst>
            <pc:docMk/>
            <pc:sldMk cId="896656565" sldId="275"/>
            <ac:picMk id="5" creationId="{5F44C74E-330A-E044-D521-9C3B5BF3D06A}"/>
          </ac:picMkLst>
        </pc:picChg>
        <pc:picChg chg="add mod">
          <ac:chgData name="HO YIN HEI" userId="S::20275814@learner.hkuspace.hku.hk::0d26eacc-7021-4b8e-a004-4fe7784d9918" providerId="AD" clId="Web-{1B0FA38D-C97D-2003-08F1-F0DBF7065817}" dt="2024-12-10T12:22:29.560" v="1016" actId="1076"/>
          <ac:picMkLst>
            <pc:docMk/>
            <pc:sldMk cId="896656565" sldId="275"/>
            <ac:picMk id="7" creationId="{3997D515-4A1B-D904-3EB6-8E6CCB9F27CF}"/>
          </ac:picMkLst>
        </pc:picChg>
        <pc:picChg chg="add mod">
          <ac:chgData name="HO YIN HEI" userId="S::20275814@learner.hkuspace.hku.hk::0d26eacc-7021-4b8e-a004-4fe7784d9918" providerId="AD" clId="Web-{1B0FA38D-C97D-2003-08F1-F0DBF7065817}" dt="2024-12-10T12:20:39.432" v="1004" actId="1076"/>
          <ac:picMkLst>
            <pc:docMk/>
            <pc:sldMk cId="896656565" sldId="275"/>
            <ac:picMk id="9" creationId="{8167E876-82C7-EB95-5968-7F9401137CB3}"/>
          </ac:picMkLst>
        </pc:picChg>
        <pc:picChg chg="add mod">
          <ac:chgData name="HO YIN HEI" userId="S::20275814@learner.hkuspace.hku.hk::0d26eacc-7021-4b8e-a004-4fe7784d9918" providerId="AD" clId="Web-{1B0FA38D-C97D-2003-08F1-F0DBF7065817}" dt="2024-12-10T12:21:16.574" v="1008" actId="1076"/>
          <ac:picMkLst>
            <pc:docMk/>
            <pc:sldMk cId="896656565" sldId="275"/>
            <ac:picMk id="10" creationId="{7BEF4B9C-4904-FC42-06DE-16021468FE49}"/>
          </ac:picMkLst>
        </pc:picChg>
        <pc:picChg chg="add mod ord">
          <ac:chgData name="HO YIN HEI" userId="S::20275814@learner.hkuspace.hku.hk::0d26eacc-7021-4b8e-a004-4fe7784d9918" providerId="AD" clId="Web-{1B0FA38D-C97D-2003-08F1-F0DBF7065817}" dt="2024-12-10T12:22:03.419" v="1013"/>
          <ac:picMkLst>
            <pc:docMk/>
            <pc:sldMk cId="896656565" sldId="275"/>
            <ac:picMk id="11" creationId="{CCC15713-CEEB-4798-8223-91948CBA3D7D}"/>
          </ac:picMkLst>
        </pc:picChg>
      </pc:sldChg>
      <pc:sldChg chg="modSp new">
        <pc:chgData name="HO YIN HEI" userId="S::20275814@learner.hkuspace.hku.hk::0d26eacc-7021-4b8e-a004-4fe7784d9918" providerId="AD" clId="Web-{1B0FA38D-C97D-2003-08F1-F0DBF7065817}" dt="2024-12-10T13:16:16.724" v="1443" actId="20577"/>
        <pc:sldMkLst>
          <pc:docMk/>
          <pc:sldMk cId="636764878" sldId="276"/>
        </pc:sldMkLst>
        <pc:spChg chg="mod">
          <ac:chgData name="HO YIN HEI" userId="S::20275814@learner.hkuspace.hku.hk::0d26eacc-7021-4b8e-a004-4fe7784d9918" providerId="AD" clId="Web-{1B0FA38D-C97D-2003-08F1-F0DBF7065817}" dt="2024-12-10T13:16:16.724" v="1443" actId="20577"/>
          <ac:spMkLst>
            <pc:docMk/>
            <pc:sldMk cId="636764878" sldId="276"/>
            <ac:spMk id="2" creationId="{DF45DD22-382F-4132-27D7-04829A6A9340}"/>
          </ac:spMkLst>
        </pc:spChg>
      </pc:sldChg>
      <pc:sldChg chg="addSp delSp modSp add mod replId setBg modClrScheme addAnim delAnim modAnim delDesignElem modShow chgLayout">
        <pc:chgData name="HO YIN HEI" userId="S::20275814@learner.hkuspace.hku.hk::0d26eacc-7021-4b8e-a004-4fe7784d9918" providerId="AD" clId="Web-{1B0FA38D-C97D-2003-08F1-F0DBF7065817}" dt="2024-12-10T14:06:48.026" v="1768"/>
        <pc:sldMkLst>
          <pc:docMk/>
          <pc:sldMk cId="3013151342" sldId="277"/>
        </pc:sldMkLst>
        <pc:spChg chg="mod ord">
          <ac:chgData name="HO YIN HEI" userId="S::20275814@learner.hkuspace.hku.hk::0d26eacc-7021-4b8e-a004-4fe7784d9918" providerId="AD" clId="Web-{1B0FA38D-C97D-2003-08F1-F0DBF7065817}" dt="2024-12-10T12:43:58.994" v="1258"/>
          <ac:spMkLst>
            <pc:docMk/>
            <pc:sldMk cId="3013151342" sldId="277"/>
            <ac:spMk id="2" creationId="{C688B103-1245-2B2D-625B-5819570A9F21}"/>
          </ac:spMkLst>
        </pc:spChg>
        <pc:spChg chg="del mod ord">
          <ac:chgData name="HO YIN HEI" userId="S::20275814@learner.hkuspace.hku.hk::0d26eacc-7021-4b8e-a004-4fe7784d9918" providerId="AD" clId="Web-{1B0FA38D-C97D-2003-08F1-F0DBF7065817}" dt="2024-12-10T12:45:46.825" v="1279"/>
          <ac:spMkLst>
            <pc:docMk/>
            <pc:sldMk cId="3013151342" sldId="277"/>
            <ac:spMk id="3" creationId="{C4EAB16F-46F7-BC55-266B-AEF2D991787B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898" v="1165"/>
          <ac:spMkLst>
            <pc:docMk/>
            <pc:sldMk cId="3013151342" sldId="277"/>
            <ac:spMk id="6" creationId="{B9D3A0FC-5D74-4BAC-9DDB-68A942650BC9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2:43:54.993" v="1257"/>
          <ac:spMkLst>
            <pc:docMk/>
            <pc:sldMk cId="3013151342" sldId="277"/>
            <ac:spMk id="12" creationId="{702042A5-109C-686A-F101-2D006B053001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898" v="1165"/>
          <ac:spMkLst>
            <pc:docMk/>
            <pc:sldMk cId="3013151342" sldId="277"/>
            <ac:spMk id="13" creationId="{B8DB8C60-3B7D-46C5-B1A9-A295D8A4853F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43:58.994" v="1258"/>
          <ac:spMkLst>
            <pc:docMk/>
            <pc:sldMk cId="3013151342" sldId="277"/>
            <ac:spMk id="14" creationId="{B9D3A0FC-5D74-4BAC-9DDB-68A942650BC9}"/>
          </ac:spMkLst>
        </pc:spChg>
        <pc:spChg chg="add del">
          <ac:chgData name="HO YIN HEI" userId="S::20275814@learner.hkuspace.hku.hk::0d26eacc-7021-4b8e-a004-4fe7784d9918" providerId="AD" clId="Web-{1B0FA38D-C97D-2003-08F1-F0DBF7065817}" dt="2024-12-10T12:35:19.898" v="1165"/>
          <ac:spMkLst>
            <pc:docMk/>
            <pc:sldMk cId="3013151342" sldId="277"/>
            <ac:spMk id="15" creationId="{7B7006A8-EB46-45ED-977F-BC489E2B7E7A}"/>
          </ac:spMkLst>
        </pc:spChg>
        <pc:spChg chg="add del mod ord">
          <ac:chgData name="HO YIN HEI" userId="S::20275814@learner.hkuspace.hku.hk::0d26eacc-7021-4b8e-a004-4fe7784d9918" providerId="AD" clId="Web-{1B0FA38D-C97D-2003-08F1-F0DBF7065817}" dt="2024-12-10T12:43:35.618" v="1255"/>
          <ac:spMkLst>
            <pc:docMk/>
            <pc:sldMk cId="3013151342" sldId="277"/>
            <ac:spMk id="17" creationId="{C1DE3B95-3FEE-1FC3-764E-69E7813D31F3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43:58.994" v="1258"/>
          <ac:spMkLst>
            <pc:docMk/>
            <pc:sldMk cId="3013151342" sldId="277"/>
            <ac:spMk id="19" creationId="{B8DB8C60-3B7D-46C5-B1A9-A295D8A4853F}"/>
          </ac:spMkLst>
        </pc:spChg>
        <pc:spChg chg="add">
          <ac:chgData name="HO YIN HEI" userId="S::20275814@learner.hkuspace.hku.hk::0d26eacc-7021-4b8e-a004-4fe7784d9918" providerId="AD" clId="Web-{1B0FA38D-C97D-2003-08F1-F0DBF7065817}" dt="2024-12-10T12:43:58.994" v="1258"/>
          <ac:spMkLst>
            <pc:docMk/>
            <pc:sldMk cId="3013151342" sldId="277"/>
            <ac:spMk id="20" creationId="{7B7006A8-EB46-45ED-977F-BC489E2B7E7A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2:46:01.185" v="1282"/>
          <ac:spMkLst>
            <pc:docMk/>
            <pc:sldMk cId="3013151342" sldId="277"/>
            <ac:spMk id="21" creationId="{9F18AECC-BFBA-E970-5CE1-D91D389B5902}"/>
          </ac:spMkLst>
        </pc:spChg>
        <pc:spChg chg="add del mod">
          <ac:chgData name="HO YIN HEI" userId="S::20275814@learner.hkuspace.hku.hk::0d26eacc-7021-4b8e-a004-4fe7784d9918" providerId="AD" clId="Web-{1B0FA38D-C97D-2003-08F1-F0DBF7065817}" dt="2024-12-10T12:44:40.229" v="1268"/>
          <ac:spMkLst>
            <pc:docMk/>
            <pc:sldMk cId="3013151342" sldId="277"/>
            <ac:spMk id="22" creationId="{65B52E69-537B-E3A3-B660-E8321E277510}"/>
          </ac:spMkLst>
        </pc:spChg>
        <pc:graphicFrameChg chg="add modGraphic">
          <ac:chgData name="HO YIN HEI" userId="S::20275814@learner.hkuspace.hku.hk::0d26eacc-7021-4b8e-a004-4fe7784d9918" providerId="AD" clId="Web-{1B0FA38D-C97D-2003-08F1-F0DBF7065817}" dt="2024-12-10T12:47:03.343" v="1287" actId="20577"/>
          <ac:graphicFrameMkLst>
            <pc:docMk/>
            <pc:sldMk cId="3013151342" sldId="277"/>
            <ac:graphicFrameMk id="26" creationId="{DAAAA6FF-8E16-858F-619E-455AF92A945F}"/>
          </ac:graphicFrameMkLst>
        </pc:graphicFrameChg>
        <pc:picChg chg="add mod modCrop">
          <ac:chgData name="HO YIN HEI" userId="S::20275814@learner.hkuspace.hku.hk::0d26eacc-7021-4b8e-a004-4fe7784d9918" providerId="AD" clId="Web-{1B0FA38D-C97D-2003-08F1-F0DBF7065817}" dt="2024-12-10T12:45:38.778" v="1278"/>
          <ac:picMkLst>
            <pc:docMk/>
            <pc:sldMk cId="3013151342" sldId="277"/>
            <ac:picMk id="4" creationId="{1CD2A91A-DB0A-E15E-F741-C0D8CC864B84}"/>
          </ac:picMkLst>
        </pc:picChg>
        <pc:picChg chg="del">
          <ac:chgData name="HO YIN HEI" userId="S::20275814@learner.hkuspace.hku.hk::0d26eacc-7021-4b8e-a004-4fe7784d9918" providerId="AD" clId="Web-{1B0FA38D-C97D-2003-08F1-F0DBF7065817}" dt="2024-12-10T12:23:18.515" v="1022"/>
          <ac:picMkLst>
            <pc:docMk/>
            <pc:sldMk cId="3013151342" sldId="277"/>
            <ac:picMk id="5" creationId="{5F44C74E-330A-E044-D521-9C3B5BF3D06A}"/>
          </ac:picMkLst>
        </pc:picChg>
        <pc:picChg chg="del">
          <ac:chgData name="HO YIN HEI" userId="S::20275814@learner.hkuspace.hku.hk::0d26eacc-7021-4b8e-a004-4fe7784d9918" providerId="AD" clId="Web-{1B0FA38D-C97D-2003-08F1-F0DBF7065817}" dt="2024-12-10T12:23:13.796" v="1019"/>
          <ac:picMkLst>
            <pc:docMk/>
            <pc:sldMk cId="3013151342" sldId="277"/>
            <ac:picMk id="7" creationId="{3997D515-4A1B-D904-3EB6-8E6CCB9F27CF}"/>
          </ac:picMkLst>
        </pc:picChg>
        <pc:picChg chg="del">
          <ac:chgData name="HO YIN HEI" userId="S::20275814@learner.hkuspace.hku.hk::0d26eacc-7021-4b8e-a004-4fe7784d9918" providerId="AD" clId="Web-{1B0FA38D-C97D-2003-08F1-F0DBF7065817}" dt="2024-12-10T12:23:12.890" v="1018"/>
          <ac:picMkLst>
            <pc:docMk/>
            <pc:sldMk cId="3013151342" sldId="277"/>
            <ac:picMk id="9" creationId="{8167E876-82C7-EB95-5968-7F9401137CB3}"/>
          </ac:picMkLst>
        </pc:picChg>
        <pc:picChg chg="del">
          <ac:chgData name="HO YIN HEI" userId="S::20275814@learner.hkuspace.hku.hk::0d26eacc-7021-4b8e-a004-4fe7784d9918" providerId="AD" clId="Web-{1B0FA38D-C97D-2003-08F1-F0DBF7065817}" dt="2024-12-10T12:23:19.718" v="1023"/>
          <ac:picMkLst>
            <pc:docMk/>
            <pc:sldMk cId="3013151342" sldId="277"/>
            <ac:picMk id="10" creationId="{7BEF4B9C-4904-FC42-06DE-16021468FE49}"/>
          </ac:picMkLst>
        </pc:picChg>
        <pc:picChg chg="del">
          <ac:chgData name="HO YIN HEI" userId="S::20275814@learner.hkuspace.hku.hk::0d26eacc-7021-4b8e-a004-4fe7784d9918" providerId="AD" clId="Web-{1B0FA38D-C97D-2003-08F1-F0DBF7065817}" dt="2024-12-10T12:23:20.203" v="1024"/>
          <ac:picMkLst>
            <pc:docMk/>
            <pc:sldMk cId="3013151342" sldId="277"/>
            <ac:picMk id="11" creationId="{CCC15713-CEEB-4798-8223-91948CBA3D7D}"/>
          </ac:picMkLst>
        </pc:picChg>
        <pc:picChg chg="add del mod">
          <ac:chgData name="HO YIN HEI" userId="S::20275814@learner.hkuspace.hku.hk::0d26eacc-7021-4b8e-a004-4fe7784d9918" providerId="AD" clId="Web-{1B0FA38D-C97D-2003-08F1-F0DBF7065817}" dt="2024-12-10T12:43:44.102" v="1256"/>
          <ac:picMkLst>
            <pc:docMk/>
            <pc:sldMk cId="3013151342" sldId="277"/>
            <ac:picMk id="16" creationId="{974ADEDE-F4E6-F807-FCC9-F73A7C8FFAF8}"/>
          </ac:picMkLst>
        </pc:picChg>
        <pc:picChg chg="add mod">
          <ac:chgData name="HO YIN HEI" userId="S::20275814@learner.hkuspace.hku.hk::0d26eacc-7021-4b8e-a004-4fe7784d9918" providerId="AD" clId="Web-{1B0FA38D-C97D-2003-08F1-F0DBF7065817}" dt="2024-12-10T12:46:07.701" v="1283" actId="1076"/>
          <ac:picMkLst>
            <pc:docMk/>
            <pc:sldMk cId="3013151342" sldId="277"/>
            <ac:picMk id="24" creationId="{BB3C9F17-7EAE-88BC-A26F-263E12ED50CD}"/>
          </ac:picMkLst>
        </pc:picChg>
        <pc:cxnChg chg="add del">
          <ac:chgData name="HO YIN HEI" userId="S::20275814@learner.hkuspace.hku.hk::0d26eacc-7021-4b8e-a004-4fe7784d9918" providerId="AD" clId="Web-{1B0FA38D-C97D-2003-08F1-F0DBF7065817}" dt="2024-12-10T12:35:19.898" v="1165"/>
          <ac:cxnSpMkLst>
            <pc:docMk/>
            <pc:sldMk cId="3013151342" sldId="277"/>
            <ac:cxnSpMk id="8" creationId="{69B36A11-4FA0-4989-A465-037DF52469FA}"/>
          </ac:cxnSpMkLst>
        </pc:cxnChg>
        <pc:cxnChg chg="add">
          <ac:chgData name="HO YIN HEI" userId="S::20275814@learner.hkuspace.hku.hk::0d26eacc-7021-4b8e-a004-4fe7784d9918" providerId="AD" clId="Web-{1B0FA38D-C97D-2003-08F1-F0DBF7065817}" dt="2024-12-10T12:43:58.994" v="1258"/>
          <ac:cxnSpMkLst>
            <pc:docMk/>
            <pc:sldMk cId="3013151342" sldId="277"/>
            <ac:cxnSpMk id="18" creationId="{69B36A11-4FA0-4989-A465-037DF52469FA}"/>
          </ac:cxnSpMkLst>
        </pc:cxnChg>
      </pc:sldChg>
      <pc:sldChg chg="add del replId">
        <pc:chgData name="HO YIN HEI" userId="S::20275814@learner.hkuspace.hku.hk::0d26eacc-7021-4b8e-a004-4fe7784d9918" providerId="AD" clId="Web-{1B0FA38D-C97D-2003-08F1-F0DBF7065817}" dt="2024-12-10T12:44:52.777" v="1270"/>
        <pc:sldMkLst>
          <pc:docMk/>
          <pc:sldMk cId="136216690" sldId="278"/>
        </pc:sldMkLst>
      </pc:sldChg>
      <pc:sldChg chg="modSp new">
        <pc:chgData name="HO YIN HEI" userId="S::20275814@learner.hkuspace.hku.hk::0d26eacc-7021-4b8e-a004-4fe7784d9918" providerId="AD" clId="Web-{1B0FA38D-C97D-2003-08F1-F0DBF7065817}" dt="2024-12-10T13:17:49.508" v="1452" actId="20577"/>
        <pc:sldMkLst>
          <pc:docMk/>
          <pc:sldMk cId="3853472259" sldId="278"/>
        </pc:sldMkLst>
        <pc:spChg chg="mod">
          <ac:chgData name="HO YIN HEI" userId="S::20275814@learner.hkuspace.hku.hk::0d26eacc-7021-4b8e-a004-4fe7784d9918" providerId="AD" clId="Web-{1B0FA38D-C97D-2003-08F1-F0DBF7065817}" dt="2024-12-10T13:17:49.508" v="1452" actId="20577"/>
          <ac:spMkLst>
            <pc:docMk/>
            <pc:sldMk cId="3853472259" sldId="278"/>
            <ac:spMk id="2" creationId="{E41E13B3-09F7-776C-90D9-E845E0AFBDAC}"/>
          </ac:spMkLst>
        </pc:spChg>
      </pc:sldChg>
      <pc:sldChg chg="modSp new">
        <pc:chgData name="HO YIN HEI" userId="S::20275814@learner.hkuspace.hku.hk::0d26eacc-7021-4b8e-a004-4fe7784d9918" providerId="AD" clId="Web-{1B0FA38D-C97D-2003-08F1-F0DBF7065817}" dt="2024-12-10T13:18:29.931" v="1466" actId="20577"/>
        <pc:sldMkLst>
          <pc:docMk/>
          <pc:sldMk cId="1553218953" sldId="279"/>
        </pc:sldMkLst>
        <pc:spChg chg="mod">
          <ac:chgData name="HO YIN HEI" userId="S::20275814@learner.hkuspace.hku.hk::0d26eacc-7021-4b8e-a004-4fe7784d9918" providerId="AD" clId="Web-{1B0FA38D-C97D-2003-08F1-F0DBF7065817}" dt="2024-12-10T13:18:29.931" v="1466" actId="20577"/>
          <ac:spMkLst>
            <pc:docMk/>
            <pc:sldMk cId="1553218953" sldId="279"/>
            <ac:spMk id="2" creationId="{15E20CC0-792B-07EC-B3C1-54DAF5A6E57C}"/>
          </ac:spMkLst>
        </pc:spChg>
      </pc:sldChg>
      <pc:sldChg chg="modSp new">
        <pc:chgData name="HO YIN HEI" userId="S::20275814@learner.hkuspace.hku.hk::0d26eacc-7021-4b8e-a004-4fe7784d9918" providerId="AD" clId="Web-{1B0FA38D-C97D-2003-08F1-F0DBF7065817}" dt="2024-12-10T13:18:42.447" v="1481" actId="20577"/>
        <pc:sldMkLst>
          <pc:docMk/>
          <pc:sldMk cId="3341063021" sldId="280"/>
        </pc:sldMkLst>
        <pc:spChg chg="mod">
          <ac:chgData name="HO YIN HEI" userId="S::20275814@learner.hkuspace.hku.hk::0d26eacc-7021-4b8e-a004-4fe7784d9918" providerId="AD" clId="Web-{1B0FA38D-C97D-2003-08F1-F0DBF7065817}" dt="2024-12-10T13:18:42.447" v="1481" actId="20577"/>
          <ac:spMkLst>
            <pc:docMk/>
            <pc:sldMk cId="3341063021" sldId="280"/>
            <ac:spMk id="2" creationId="{3B7AE4D3-C5EE-8E17-4E79-4CEF1D827952}"/>
          </ac:spMkLst>
        </pc:spChg>
      </pc:sldChg>
      <pc:sldChg chg="modSp new">
        <pc:chgData name="HO YIN HEI" userId="S::20275814@learner.hkuspace.hku.hk::0d26eacc-7021-4b8e-a004-4fe7784d9918" providerId="AD" clId="Web-{1B0FA38D-C97D-2003-08F1-F0DBF7065817}" dt="2024-12-10T13:19:08.573" v="1524" actId="20577"/>
        <pc:sldMkLst>
          <pc:docMk/>
          <pc:sldMk cId="2370231000" sldId="281"/>
        </pc:sldMkLst>
        <pc:spChg chg="mod">
          <ac:chgData name="HO YIN HEI" userId="S::20275814@learner.hkuspace.hku.hk::0d26eacc-7021-4b8e-a004-4fe7784d9918" providerId="AD" clId="Web-{1B0FA38D-C97D-2003-08F1-F0DBF7065817}" dt="2024-12-10T13:19:08.573" v="1524" actId="20577"/>
          <ac:spMkLst>
            <pc:docMk/>
            <pc:sldMk cId="2370231000" sldId="281"/>
            <ac:spMk id="2" creationId="{FC628FDB-8E50-19DF-757E-262BD7888EE9}"/>
          </ac:spMkLst>
        </pc:spChg>
      </pc:sldChg>
      <pc:sldChg chg="modSp new">
        <pc:chgData name="HO YIN HEI" userId="S::20275814@learner.hkuspace.hku.hk::0d26eacc-7021-4b8e-a004-4fe7784d9918" providerId="AD" clId="Web-{1B0FA38D-C97D-2003-08F1-F0DBF7065817}" dt="2024-12-10T13:19:26.277" v="1543" actId="20577"/>
        <pc:sldMkLst>
          <pc:docMk/>
          <pc:sldMk cId="2479615778" sldId="282"/>
        </pc:sldMkLst>
        <pc:spChg chg="mod">
          <ac:chgData name="HO YIN HEI" userId="S::20275814@learner.hkuspace.hku.hk::0d26eacc-7021-4b8e-a004-4fe7784d9918" providerId="AD" clId="Web-{1B0FA38D-C97D-2003-08F1-F0DBF7065817}" dt="2024-12-10T13:19:26.277" v="1543" actId="20577"/>
          <ac:spMkLst>
            <pc:docMk/>
            <pc:sldMk cId="2479615778" sldId="282"/>
            <ac:spMk id="2" creationId="{CBB0BED8-C468-0F65-10C1-B1F7DCC0484B}"/>
          </ac:spMkLst>
        </pc:spChg>
      </pc:sldChg>
      <pc:sldChg chg="modSp new">
        <pc:chgData name="HO YIN HEI" userId="S::20275814@learner.hkuspace.hku.hk::0d26eacc-7021-4b8e-a004-4fe7784d9918" providerId="AD" clId="Web-{1B0FA38D-C97D-2003-08F1-F0DBF7065817}" dt="2024-12-10T13:19:32.636" v="1551" actId="20577"/>
        <pc:sldMkLst>
          <pc:docMk/>
          <pc:sldMk cId="188926155" sldId="283"/>
        </pc:sldMkLst>
        <pc:spChg chg="mod">
          <ac:chgData name="HO YIN HEI" userId="S::20275814@learner.hkuspace.hku.hk::0d26eacc-7021-4b8e-a004-4fe7784d9918" providerId="AD" clId="Web-{1B0FA38D-C97D-2003-08F1-F0DBF7065817}" dt="2024-12-10T13:19:32.636" v="1551" actId="20577"/>
          <ac:spMkLst>
            <pc:docMk/>
            <pc:sldMk cId="188926155" sldId="283"/>
            <ac:spMk id="2" creationId="{293D2245-4563-D3D4-F370-A89CAA33C7EF}"/>
          </ac:spMkLst>
        </pc:spChg>
      </pc:sldChg>
      <pc:sldChg chg="modSp new">
        <pc:chgData name="HO YIN HEI" userId="S::20275814@learner.hkuspace.hku.hk::0d26eacc-7021-4b8e-a004-4fe7784d9918" providerId="AD" clId="Web-{1B0FA38D-C97D-2003-08F1-F0DBF7065817}" dt="2024-12-10T13:19:37.746" v="1560" actId="20577"/>
        <pc:sldMkLst>
          <pc:docMk/>
          <pc:sldMk cId="715878286" sldId="284"/>
        </pc:sldMkLst>
        <pc:spChg chg="mod">
          <ac:chgData name="HO YIN HEI" userId="S::20275814@learner.hkuspace.hku.hk::0d26eacc-7021-4b8e-a004-4fe7784d9918" providerId="AD" clId="Web-{1B0FA38D-C97D-2003-08F1-F0DBF7065817}" dt="2024-12-10T13:19:37.746" v="1560" actId="20577"/>
          <ac:spMkLst>
            <pc:docMk/>
            <pc:sldMk cId="715878286" sldId="284"/>
            <ac:spMk id="2" creationId="{5F04EFD3-1844-19B3-D6EF-A358E2E55467}"/>
          </ac:spMkLst>
        </pc:spChg>
      </pc:sldChg>
      <pc:sldMasterChg chg="del delSldLayout">
        <pc:chgData name="HO YIN HEI" userId="S::20275814@learner.hkuspace.hku.hk::0d26eacc-7021-4b8e-a004-4fe7784d9918" providerId="AD" clId="Web-{1B0FA38D-C97D-2003-08F1-F0DBF7065817}" dt="2024-12-10T09:57:47.276" v="1"/>
        <pc:sldMasterMkLst>
          <pc:docMk/>
          <pc:sldMasterMk cId="2626793380" sldId="2147483660"/>
        </pc:sldMasterMkLst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284113033" sldId="2147483661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3109462085" sldId="2147483662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4041593312" sldId="2147483663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2748411913" sldId="2147483664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2123007760" sldId="2147483665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1010077847" sldId="2147483666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2262322192" sldId="2147483667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3907992947" sldId="2147483668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3803315270" sldId="2147483669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363339586" sldId="2147483670"/>
          </pc:sldLayoutMkLst>
        </pc:sldLayoutChg>
        <pc:sldLayoutChg chg="del">
          <pc:chgData name="HO YIN HEI" userId="S::20275814@learner.hkuspace.hku.hk::0d26eacc-7021-4b8e-a004-4fe7784d9918" providerId="AD" clId="Web-{1B0FA38D-C97D-2003-08F1-F0DBF7065817}" dt="2024-12-10T09:57:47.276" v="1"/>
          <pc:sldLayoutMkLst>
            <pc:docMk/>
            <pc:sldMasterMk cId="2626793380" sldId="2147483660"/>
            <pc:sldLayoutMk cId="4277553479" sldId="2147483671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7:49.120" v="2"/>
        <pc:sldMasterMkLst>
          <pc:docMk/>
          <pc:sldMasterMk cId="55861163" sldId="2147483672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2986481133" sldId="214748367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203324376" sldId="214748367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556627516" sldId="214748367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1299974984" sldId="214748367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143436877" sldId="214748367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4180214409" sldId="214748367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1816138494" sldId="214748367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1129437270" sldId="214748368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458679759" sldId="214748368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233440449" sldId="214748368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49.120" v="2"/>
          <pc:sldLayoutMkLst>
            <pc:docMk/>
            <pc:sldMasterMk cId="55861163" sldId="2147483672"/>
            <pc:sldLayoutMk cId="420304249" sldId="2147483683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7:50.010" v="3"/>
        <pc:sldMasterMkLst>
          <pc:docMk/>
          <pc:sldMasterMk cId="3898304620" sldId="2147483684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2408581418" sldId="214748368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284561459" sldId="214748368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563144616" sldId="214748368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353552537" sldId="214748368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4234493749" sldId="214748368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397124690" sldId="214748369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1538800708" sldId="214748369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1710490142" sldId="214748369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542213099" sldId="214748369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2188931653" sldId="214748369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0.010" v="3"/>
          <pc:sldLayoutMkLst>
            <pc:docMk/>
            <pc:sldMasterMk cId="3898304620" sldId="2147483684"/>
            <pc:sldLayoutMk cId="180558493" sldId="2147483695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7:56.495" v="4"/>
        <pc:sldMasterMkLst>
          <pc:docMk/>
          <pc:sldMasterMk cId="24173157" sldId="2147483696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2930399067" sldId="214748369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2718964908" sldId="214748369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1766352363" sldId="214748369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3935098158" sldId="214748370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854664167" sldId="214748370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2463198989" sldId="214748370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2639778263" sldId="214748370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655881052" sldId="214748370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787771727" sldId="214748370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470762795" sldId="214748370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6.495" v="4"/>
          <pc:sldLayoutMkLst>
            <pc:docMk/>
            <pc:sldMasterMk cId="24173157" sldId="2147483696"/>
            <pc:sldLayoutMk cId="1464523988" sldId="2147483707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7:57.699" v="5"/>
        <pc:sldMasterMkLst>
          <pc:docMk/>
          <pc:sldMasterMk cId="352447574" sldId="2147483708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917713168" sldId="214748370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3013807725" sldId="214748371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88535884" sldId="214748371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1325268180" sldId="214748371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2614213086" sldId="214748371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2462845780" sldId="214748371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3601088510" sldId="214748371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2496751014" sldId="214748371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3282996351" sldId="214748371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1112068078" sldId="214748371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7:57.699" v="5"/>
          <pc:sldLayoutMkLst>
            <pc:docMk/>
            <pc:sldMasterMk cId="352447574" sldId="2147483708"/>
            <pc:sldLayoutMk cId="3915828126" sldId="2147483719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01.901" v="6"/>
        <pc:sldMasterMkLst>
          <pc:docMk/>
          <pc:sldMasterMk cId="3149407644" sldId="2147483720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687974151" sldId="214748372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1241876371" sldId="214748372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2705204437" sldId="214748372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1286387163" sldId="214748372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3336494095" sldId="214748372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747048453" sldId="214748372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1118370851" sldId="214748372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2565718025" sldId="214748372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3051752897" sldId="214748372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1273441482" sldId="214748373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1.901" v="6"/>
          <pc:sldLayoutMkLst>
            <pc:docMk/>
            <pc:sldMasterMk cId="3149407644" sldId="2147483720"/>
            <pc:sldLayoutMk cId="1504975351" sldId="2147483731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03.433" v="7"/>
        <pc:sldMasterMkLst>
          <pc:docMk/>
          <pc:sldMasterMk cId="3483555975" sldId="2147483732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3045434529" sldId="214748373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2413947354" sldId="214748373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3408080108" sldId="214748373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1437103448" sldId="214748373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977756739" sldId="214748373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1914401417" sldId="214748373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1223736317" sldId="214748373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1030205840" sldId="214748374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3781786486" sldId="214748374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561993688" sldId="214748374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3.433" v="7"/>
          <pc:sldLayoutMkLst>
            <pc:docMk/>
            <pc:sldMasterMk cId="3483555975" sldId="2147483732"/>
            <pc:sldLayoutMk cId="2810823624" sldId="2147483743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06.386" v="8"/>
        <pc:sldMasterMkLst>
          <pc:docMk/>
          <pc:sldMasterMk cId="3226906393" sldId="2147483744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2583841127" sldId="214748374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557984446" sldId="214748374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161915718" sldId="214748374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1894579779" sldId="214748374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3128078128" sldId="214748374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4293160163" sldId="214748375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2723340079" sldId="214748375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1794511358" sldId="214748375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2260356546" sldId="214748375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1599261776" sldId="214748375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6.386" v="8"/>
          <pc:sldLayoutMkLst>
            <pc:docMk/>
            <pc:sldMasterMk cId="3226906393" sldId="2147483744"/>
            <pc:sldLayoutMk cId="3151073797" sldId="2147483755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09.495" v="9"/>
        <pc:sldMasterMkLst>
          <pc:docMk/>
          <pc:sldMasterMk cId="4199756857" sldId="2147483756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1246283973" sldId="214748375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558200406" sldId="214748375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1551164362" sldId="214748375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1562179669" sldId="214748376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4081523166" sldId="214748376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1726116182" sldId="214748376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2188582646" sldId="214748376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1069673185" sldId="214748376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1292669327" sldId="214748376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174584525" sldId="214748376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09.495" v="9"/>
          <pc:sldLayoutMkLst>
            <pc:docMk/>
            <pc:sldMasterMk cId="4199756857" sldId="2147483756"/>
            <pc:sldLayoutMk cId="229870609" sldId="2147483767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16.449" v="10"/>
        <pc:sldMasterMkLst>
          <pc:docMk/>
          <pc:sldMasterMk cId="3584325445" sldId="2147483768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4058422821" sldId="214748376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347137245" sldId="214748377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592041475" sldId="214748377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408062509" sldId="214748377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64778292" sldId="214748377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3828242268" sldId="214748377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3638008421" sldId="214748377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1295020938" sldId="214748377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3114451504" sldId="214748377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2993497598" sldId="214748377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16.449" v="10"/>
          <pc:sldLayoutMkLst>
            <pc:docMk/>
            <pc:sldMasterMk cId="3584325445" sldId="2147483768"/>
            <pc:sldLayoutMk cId="2392825892" sldId="2147483779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27.308" v="11"/>
        <pc:sldMasterMkLst>
          <pc:docMk/>
          <pc:sldMasterMk cId="1881415961" sldId="2147483780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2524409711" sldId="214748378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2057219110" sldId="214748378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4092698008" sldId="214748378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607615764" sldId="214748378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221205180" sldId="214748378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2560748720" sldId="214748378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3077149506" sldId="214748378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3424933100" sldId="214748378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1593531267" sldId="214748378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3927978062" sldId="214748379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27.308" v="11"/>
          <pc:sldLayoutMkLst>
            <pc:docMk/>
            <pc:sldMasterMk cId="1881415961" sldId="2147483780"/>
            <pc:sldLayoutMk cId="2722743837" sldId="2147483791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35.168" v="12"/>
        <pc:sldMasterMkLst>
          <pc:docMk/>
          <pc:sldMasterMk cId="2772867038" sldId="2147483792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2956054601" sldId="214748379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3014437702" sldId="214748379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3307695717" sldId="214748379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4275881255" sldId="214748379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2313032978" sldId="214748379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2429717493" sldId="214748379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3263716183" sldId="214748379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2646857644" sldId="214748380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3155073969" sldId="214748380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3849119901" sldId="214748380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5.168" v="12"/>
          <pc:sldLayoutMkLst>
            <pc:docMk/>
            <pc:sldMasterMk cId="2772867038" sldId="2147483792"/>
            <pc:sldLayoutMk cId="3685699500" sldId="2147483803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39.590" v="13"/>
        <pc:sldMasterMkLst>
          <pc:docMk/>
          <pc:sldMasterMk cId="777836197" sldId="2147483804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2350353131" sldId="214748380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1491135483" sldId="214748380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4113880601" sldId="214748380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1943773179" sldId="214748380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4233390297" sldId="214748380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1268616339" sldId="214748381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3027331964" sldId="214748381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3537136751" sldId="214748381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1258000393" sldId="214748381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590033288" sldId="214748381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39.590" v="13"/>
          <pc:sldLayoutMkLst>
            <pc:docMk/>
            <pc:sldMasterMk cId="777836197" sldId="2147483804"/>
            <pc:sldLayoutMk cId="374034103" sldId="2147483815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45.106" v="14"/>
        <pc:sldMasterMkLst>
          <pc:docMk/>
          <pc:sldMasterMk cId="2946099957" sldId="2147483816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1917742691" sldId="214748381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3477949090" sldId="214748381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3701087455" sldId="214748381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1523396070" sldId="214748382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600140183" sldId="214748382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4186394356" sldId="214748382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1885422932" sldId="214748382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3952260466" sldId="214748382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2479636190" sldId="214748382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1390748100" sldId="214748382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45.106" v="14"/>
          <pc:sldLayoutMkLst>
            <pc:docMk/>
            <pc:sldMasterMk cId="2946099957" sldId="2147483816"/>
            <pc:sldLayoutMk cId="35640325" sldId="2147483827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52.872" v="15"/>
        <pc:sldMasterMkLst>
          <pc:docMk/>
          <pc:sldMasterMk cId="487363841" sldId="2147483828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3251893661" sldId="214748382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2623540738" sldId="214748383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3122368362" sldId="214748383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199990151" sldId="214748383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148872953" sldId="214748383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3254060646" sldId="214748383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2527726127" sldId="214748383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2926559450" sldId="214748383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3377385685" sldId="214748383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4175632658" sldId="214748383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3969624765" sldId="214748383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4033772078" sldId="214748384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37919080" sldId="214748384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141982099" sldId="214748384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2217200441" sldId="214748384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2112719759" sldId="214748384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2.872" v="15"/>
          <pc:sldLayoutMkLst>
            <pc:docMk/>
            <pc:sldMasterMk cId="487363841" sldId="2147483828"/>
            <pc:sldLayoutMk cId="1640014555" sldId="2147483845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55.591" v="16"/>
        <pc:sldMasterMkLst>
          <pc:docMk/>
          <pc:sldMasterMk cId="1434698387" sldId="2147483846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473897214" sldId="214748384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759655764" sldId="214748384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3863649276" sldId="214748384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1601357936" sldId="214748385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1408259559" sldId="214748385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699542071" sldId="214748385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2617345618" sldId="214748385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1452137454" sldId="214748385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3815760245" sldId="214748385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1349140071" sldId="214748385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5.591" v="16"/>
          <pc:sldLayoutMkLst>
            <pc:docMk/>
            <pc:sldMasterMk cId="1434698387" sldId="2147483846"/>
            <pc:sldLayoutMk cId="407869654" sldId="2147483857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56.762" v="17"/>
        <pc:sldMasterMkLst>
          <pc:docMk/>
          <pc:sldMasterMk cId="2221516642" sldId="2147483858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42050362" sldId="214748385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1995946532" sldId="214748386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2210029488" sldId="214748386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2790414445" sldId="214748386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1154949887" sldId="214748386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1074348323" sldId="214748386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3043698198" sldId="214748386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2353800885" sldId="214748386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291154132" sldId="214748386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126769830" sldId="214748386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6.762" v="17"/>
          <pc:sldLayoutMkLst>
            <pc:docMk/>
            <pc:sldMasterMk cId="2221516642" sldId="2147483858"/>
            <pc:sldLayoutMk cId="752173335" sldId="2147483869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8:57.950" v="18"/>
        <pc:sldMasterMkLst>
          <pc:docMk/>
          <pc:sldMasterMk cId="4012188751" sldId="2147483870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4038277873" sldId="214748387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1904807237" sldId="214748387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1612515300" sldId="214748387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3363391324" sldId="214748387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1746418582" sldId="214748387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939538997" sldId="214748387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85299303" sldId="214748387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481554159" sldId="214748387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1573874093" sldId="214748387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4166758263" sldId="214748388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8:57.950" v="18"/>
          <pc:sldLayoutMkLst>
            <pc:docMk/>
            <pc:sldMasterMk cId="4012188751" sldId="2147483870"/>
            <pc:sldLayoutMk cId="3647131735" sldId="2147483881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09:59:00.028" v="19"/>
        <pc:sldMasterMkLst>
          <pc:docMk/>
          <pc:sldMasterMk cId="1051496565" sldId="2147483882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2786168631" sldId="214748388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316908406" sldId="214748388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1996780468" sldId="214748388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3209084818" sldId="214748388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3571637" sldId="214748388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3226707668" sldId="214748388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3960385292" sldId="214748388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1407505677" sldId="214748389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3218952845" sldId="214748389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3701336806" sldId="214748389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09:59:00.028" v="19"/>
          <pc:sldLayoutMkLst>
            <pc:docMk/>
            <pc:sldMasterMk cId="1051496565" sldId="2147483882"/>
            <pc:sldLayoutMk cId="1671142280" sldId="2147483893"/>
          </pc:sldLayoutMkLst>
        </pc:sldLayoutChg>
      </pc:sldMasterChg>
      <pc:sldMasterChg chg="add del addSldLayout delSldLayout modSldLayout">
        <pc:chgData name="HO YIN HEI" userId="S::20275814@learner.hkuspace.hku.hk::0d26eacc-7021-4b8e-a004-4fe7784d9918" providerId="AD" clId="Web-{1B0FA38D-C97D-2003-08F1-F0DBF7065817}" dt="2024-12-10T10:00:22.203" v="63"/>
        <pc:sldMasterMkLst>
          <pc:docMk/>
          <pc:sldMasterMk cId="3442804976" sldId="2147483894"/>
        </pc:sldMasterMkLst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1198202827" sldId="2147483895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2692224760" sldId="2147483896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289482762" sldId="2147483897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669299311" sldId="2147483898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3474611658" sldId="2147483899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2910266957" sldId="2147483900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3552986106" sldId="2147483901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3465375649" sldId="2147483902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3475038782" sldId="2147483903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2888391080" sldId="2147483904"/>
          </pc:sldLayoutMkLst>
        </pc:sldLayoutChg>
        <pc:sldLayoutChg chg="add del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3442804976" sldId="2147483894"/>
            <pc:sldLayoutMk cId="3740089454" sldId="2147483905"/>
          </pc:sldLayoutMkLst>
        </pc:sldLayoutChg>
      </pc:sldMasterChg>
      <pc:sldMasterChg chg="add addSldLayout modSldLayout">
        <pc:chgData name="HO YIN HEI" userId="S::20275814@learner.hkuspace.hku.hk::0d26eacc-7021-4b8e-a004-4fe7784d9918" providerId="AD" clId="Web-{1B0FA38D-C97D-2003-08F1-F0DBF7065817}" dt="2024-12-10T10:00:22.203" v="63"/>
        <pc:sldMasterMkLst>
          <pc:docMk/>
          <pc:sldMasterMk cId="1698388992" sldId="2147483906"/>
        </pc:sldMasterMkLst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2918943804" sldId="2147483907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575613790" sldId="2147483908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7600181" sldId="2147483909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3805147914" sldId="2147483910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1012943104" sldId="2147483911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2013396592" sldId="2147483912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3553963248" sldId="2147483913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1610652256" sldId="2147483914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3083782986" sldId="2147483915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2017881725" sldId="2147483916"/>
          </pc:sldLayoutMkLst>
        </pc:sldLayoutChg>
        <pc:sldLayoutChg chg="add mod replId">
          <pc:chgData name="HO YIN HEI" userId="S::20275814@learner.hkuspace.hku.hk::0d26eacc-7021-4b8e-a004-4fe7784d9918" providerId="AD" clId="Web-{1B0FA38D-C97D-2003-08F1-F0DBF7065817}" dt="2024-12-10T10:00:22.203" v="63"/>
          <pc:sldLayoutMkLst>
            <pc:docMk/>
            <pc:sldMasterMk cId="1698388992" sldId="2147483906"/>
            <pc:sldLayoutMk cId="2973504755" sldId="2147483917"/>
          </pc:sldLayoutMkLst>
        </pc:sldLayoutChg>
      </pc:sldMasterChg>
    </pc:docChg>
  </pc:docChgLst>
  <pc:docChgLst>
    <pc:chgData name="LI PAK HIN" userId="S::20276711@learner.hkuspace.hku.hk::4f03a8c2-4dc4-457d-ba4e-ba3ea0f22014" providerId="AD" clId="Web-{DA283B2A-CDBD-A21D-A0C9-0374C9EBD1DB}"/>
    <pc:docChg chg="delSld modSld modSection">
      <pc:chgData name="LI PAK HIN" userId="S::20276711@learner.hkuspace.hku.hk::4f03a8c2-4dc4-457d-ba4e-ba3ea0f22014" providerId="AD" clId="Web-{DA283B2A-CDBD-A21D-A0C9-0374C9EBD1DB}" dt="2024-12-11T15:55:30.538" v="598" actId="20577"/>
      <pc:docMkLst>
        <pc:docMk/>
      </pc:docMkLst>
      <pc:sldChg chg="modSp">
        <pc:chgData name="LI PAK HIN" userId="S::20276711@learner.hkuspace.hku.hk::4f03a8c2-4dc4-457d-ba4e-ba3ea0f22014" providerId="AD" clId="Web-{DA283B2A-CDBD-A21D-A0C9-0374C9EBD1DB}" dt="2024-12-11T15:17:13.526" v="529" actId="1076"/>
        <pc:sldMkLst>
          <pc:docMk/>
          <pc:sldMk cId="3666051536" sldId="274"/>
        </pc:sldMkLst>
        <pc:picChg chg="mod">
          <ac:chgData name="LI PAK HIN" userId="S::20276711@learner.hkuspace.hku.hk::4f03a8c2-4dc4-457d-ba4e-ba3ea0f22014" providerId="AD" clId="Web-{DA283B2A-CDBD-A21D-A0C9-0374C9EBD1DB}" dt="2024-12-11T15:17:13.526" v="529" actId="1076"/>
          <ac:picMkLst>
            <pc:docMk/>
            <pc:sldMk cId="3666051536" sldId="274"/>
            <ac:picMk id="4" creationId="{DF20DA56-7F23-6404-20D8-7F2E84EDC2D8}"/>
          </ac:picMkLst>
        </pc:picChg>
      </pc:sldChg>
      <pc:sldChg chg="addSp modSp">
        <pc:chgData name="LI PAK HIN" userId="S::20276711@learner.hkuspace.hku.hk::4f03a8c2-4dc4-457d-ba4e-ba3ea0f22014" providerId="AD" clId="Web-{DA283B2A-CDBD-A21D-A0C9-0374C9EBD1DB}" dt="2024-12-11T15:40:12.924" v="585" actId="1076"/>
        <pc:sldMkLst>
          <pc:docMk/>
          <pc:sldMk cId="1553218953" sldId="279"/>
        </pc:sldMkLst>
        <pc:spChg chg="mod">
          <ac:chgData name="LI PAK HIN" userId="S::20276711@learner.hkuspace.hku.hk::4f03a8c2-4dc4-457d-ba4e-ba3ea0f22014" providerId="AD" clId="Web-{DA283B2A-CDBD-A21D-A0C9-0374C9EBD1DB}" dt="2024-12-11T15:30:20.073" v="571" actId="20577"/>
          <ac:spMkLst>
            <pc:docMk/>
            <pc:sldMk cId="1553218953" sldId="279"/>
            <ac:spMk id="3" creationId="{6C2D119F-2397-2DD7-CFAA-FC5B3FD94902}"/>
          </ac:spMkLst>
        </pc:spChg>
        <pc:spChg chg="add mod">
          <ac:chgData name="LI PAK HIN" userId="S::20276711@learner.hkuspace.hku.hk::4f03a8c2-4dc4-457d-ba4e-ba3ea0f22014" providerId="AD" clId="Web-{DA283B2A-CDBD-A21D-A0C9-0374C9EBD1DB}" dt="2024-12-11T15:40:05.549" v="583" actId="1076"/>
          <ac:spMkLst>
            <pc:docMk/>
            <pc:sldMk cId="1553218953" sldId="279"/>
            <ac:spMk id="4" creationId="{20C7674D-B3D2-5236-71CC-7158BB8AD782}"/>
          </ac:spMkLst>
        </pc:spChg>
        <pc:spChg chg="mod">
          <ac:chgData name="LI PAK HIN" userId="S::20276711@learner.hkuspace.hku.hk::4f03a8c2-4dc4-457d-ba4e-ba3ea0f22014" providerId="AD" clId="Web-{DA283B2A-CDBD-A21D-A0C9-0374C9EBD1DB}" dt="2024-12-11T15:39:40.798" v="581" actId="20577"/>
          <ac:spMkLst>
            <pc:docMk/>
            <pc:sldMk cId="1553218953" sldId="279"/>
            <ac:spMk id="8" creationId="{292AF183-525B-F747-86B9-8C948305AB91}"/>
          </ac:spMkLst>
        </pc:spChg>
        <pc:spChg chg="add mod">
          <ac:chgData name="LI PAK HIN" userId="S::20276711@learner.hkuspace.hku.hk::4f03a8c2-4dc4-457d-ba4e-ba3ea0f22014" providerId="AD" clId="Web-{DA283B2A-CDBD-A21D-A0C9-0374C9EBD1DB}" dt="2024-12-11T15:40:12.924" v="585" actId="1076"/>
          <ac:spMkLst>
            <pc:docMk/>
            <pc:sldMk cId="1553218953" sldId="279"/>
            <ac:spMk id="9" creationId="{6B3DE34B-4BE8-42B4-22DE-A05F25CAED4A}"/>
          </ac:spMkLst>
        </pc:spChg>
      </pc:sldChg>
      <pc:sldChg chg="addSp delSp modSp delAnim">
        <pc:chgData name="LI PAK HIN" userId="S::20276711@learner.hkuspace.hku.hk::4f03a8c2-4dc4-457d-ba4e-ba3ea0f22014" providerId="AD" clId="Web-{DA283B2A-CDBD-A21D-A0C9-0374C9EBD1DB}" dt="2024-12-11T15:32:17.124" v="576" actId="14100"/>
        <pc:sldMkLst>
          <pc:docMk/>
          <pc:sldMk cId="3341063021" sldId="280"/>
        </pc:sldMkLst>
        <pc:spChg chg="mod">
          <ac:chgData name="LI PAK HIN" userId="S::20276711@learner.hkuspace.hku.hk::4f03a8c2-4dc4-457d-ba4e-ba3ea0f22014" providerId="AD" clId="Web-{DA283B2A-CDBD-A21D-A0C9-0374C9EBD1DB}" dt="2024-12-11T14:13:04.126" v="208" actId="20577"/>
          <ac:spMkLst>
            <pc:docMk/>
            <pc:sldMk cId="3341063021" sldId="280"/>
            <ac:spMk id="3" creationId="{98E7C247-4DA0-51A7-7809-1D8C15C38FED}"/>
          </ac:spMkLst>
        </pc:spChg>
        <pc:picChg chg="del">
          <ac:chgData name="LI PAK HIN" userId="S::20276711@learner.hkuspace.hku.hk::4f03a8c2-4dc4-457d-ba4e-ba3ea0f22014" providerId="AD" clId="Web-{DA283B2A-CDBD-A21D-A0C9-0374C9EBD1DB}" dt="2024-12-11T14:55:48.602" v="320"/>
          <ac:picMkLst>
            <pc:docMk/>
            <pc:sldMk cId="3341063021" sldId="280"/>
            <ac:picMk id="4" creationId="{CBDA582E-8464-9D72-53F0-38373F02FEA2}"/>
          </ac:picMkLst>
        </pc:picChg>
        <pc:picChg chg="add mod">
          <ac:chgData name="LI PAK HIN" userId="S::20276711@learner.hkuspace.hku.hk::4f03a8c2-4dc4-457d-ba4e-ba3ea0f22014" providerId="AD" clId="Web-{DA283B2A-CDBD-A21D-A0C9-0374C9EBD1DB}" dt="2024-12-11T15:32:07.905" v="573"/>
          <ac:picMkLst>
            <pc:docMk/>
            <pc:sldMk cId="3341063021" sldId="280"/>
            <ac:picMk id="4" creationId="{F5B7669B-50B5-AC34-02D4-F86C4BE6C956}"/>
          </ac:picMkLst>
        </pc:picChg>
        <pc:picChg chg="mod">
          <ac:chgData name="LI PAK HIN" userId="S::20276711@learner.hkuspace.hku.hk::4f03a8c2-4dc4-457d-ba4e-ba3ea0f22014" providerId="AD" clId="Web-{DA283B2A-CDBD-A21D-A0C9-0374C9EBD1DB}" dt="2024-12-11T15:32:17.124" v="576" actId="14100"/>
          <ac:picMkLst>
            <pc:docMk/>
            <pc:sldMk cId="3341063021" sldId="280"/>
            <ac:picMk id="5" creationId="{F5B7669B-50B5-AC34-02D4-F86C4BE6C956}"/>
          </ac:picMkLst>
        </pc:picChg>
        <pc:picChg chg="add del mod">
          <ac:chgData name="LI PAK HIN" userId="S::20276711@learner.hkuspace.hku.hk::4f03a8c2-4dc4-457d-ba4e-ba3ea0f22014" providerId="AD" clId="Web-{DA283B2A-CDBD-A21D-A0C9-0374C9EBD1DB}" dt="2024-12-11T15:30:44.480" v="572"/>
          <ac:picMkLst>
            <pc:docMk/>
            <pc:sldMk cId="3341063021" sldId="280"/>
            <ac:picMk id="7" creationId="{0410F547-50C6-2483-DDCA-936084DB75D7}"/>
          </ac:picMkLst>
        </pc:picChg>
      </pc:sldChg>
      <pc:sldChg chg="del">
        <pc:chgData name="LI PAK HIN" userId="S::20276711@learner.hkuspace.hku.hk::4f03a8c2-4dc4-457d-ba4e-ba3ea0f22014" providerId="AD" clId="Web-{DA283B2A-CDBD-A21D-A0C9-0374C9EBD1DB}" dt="2024-12-11T14:31:43.905" v="215"/>
        <pc:sldMkLst>
          <pc:docMk/>
          <pc:sldMk cId="2370231000" sldId="281"/>
        </pc:sldMkLst>
      </pc:sldChg>
      <pc:sldChg chg="addSp delSp modSp">
        <pc:chgData name="LI PAK HIN" userId="S::20276711@learner.hkuspace.hku.hk::4f03a8c2-4dc4-457d-ba4e-ba3ea0f22014" providerId="AD" clId="Web-{DA283B2A-CDBD-A21D-A0C9-0374C9EBD1DB}" dt="2024-12-11T15:55:30.538" v="598" actId="20577"/>
        <pc:sldMkLst>
          <pc:docMk/>
          <pc:sldMk cId="188926155" sldId="283"/>
        </pc:sldMkLst>
        <pc:spChg chg="mod">
          <ac:chgData name="LI PAK HIN" userId="S::20276711@learner.hkuspace.hku.hk::4f03a8c2-4dc4-457d-ba4e-ba3ea0f22014" providerId="AD" clId="Web-{DA283B2A-CDBD-A21D-A0C9-0374C9EBD1DB}" dt="2024-12-11T15:55:30.538" v="598" actId="20577"/>
          <ac:spMkLst>
            <pc:docMk/>
            <pc:sldMk cId="188926155" sldId="283"/>
            <ac:spMk id="3" creationId="{F36F077A-D36F-7E24-E992-D25C6912E513}"/>
          </ac:spMkLst>
        </pc:spChg>
        <pc:picChg chg="add del mod">
          <ac:chgData name="LI PAK HIN" userId="S::20276711@learner.hkuspace.hku.hk::4f03a8c2-4dc4-457d-ba4e-ba3ea0f22014" providerId="AD" clId="Web-{DA283B2A-CDBD-A21D-A0C9-0374C9EBD1DB}" dt="2024-12-11T15:13:12.236" v="517"/>
          <ac:picMkLst>
            <pc:docMk/>
            <pc:sldMk cId="188926155" sldId="283"/>
            <ac:picMk id="4" creationId="{D4E1BE1F-1265-75E0-8B87-BA624DE4E006}"/>
          </ac:picMkLst>
        </pc:picChg>
        <pc:picChg chg="add del mod">
          <ac:chgData name="LI PAK HIN" userId="S::20276711@learner.hkuspace.hku.hk::4f03a8c2-4dc4-457d-ba4e-ba3ea0f22014" providerId="AD" clId="Web-{DA283B2A-CDBD-A21D-A0C9-0374C9EBD1DB}" dt="2024-12-11T15:13:20.377" v="520"/>
          <ac:picMkLst>
            <pc:docMk/>
            <pc:sldMk cId="188926155" sldId="283"/>
            <ac:picMk id="5" creationId="{FE8C91F7-E351-0A96-756E-19278BB4413F}"/>
          </ac:picMkLst>
        </pc:picChg>
        <pc:picChg chg="add mod">
          <ac:chgData name="LI PAK HIN" userId="S::20276711@learner.hkuspace.hku.hk::4f03a8c2-4dc4-457d-ba4e-ba3ea0f22014" providerId="AD" clId="Web-{DA283B2A-CDBD-A21D-A0C9-0374C9EBD1DB}" dt="2024-12-11T15:13:36.299" v="522" actId="1076"/>
          <ac:picMkLst>
            <pc:docMk/>
            <pc:sldMk cId="188926155" sldId="283"/>
            <ac:picMk id="6" creationId="{9D0FB386-DFB8-3123-BF18-D071783CEA59}"/>
          </ac:picMkLst>
        </pc:picChg>
        <pc:picChg chg="add mod">
          <ac:chgData name="LI PAK HIN" userId="S::20276711@learner.hkuspace.hku.hk::4f03a8c2-4dc4-457d-ba4e-ba3ea0f22014" providerId="AD" clId="Web-{DA283B2A-CDBD-A21D-A0C9-0374C9EBD1DB}" dt="2024-12-11T15:14:38.520" v="526" actId="1076"/>
          <ac:picMkLst>
            <pc:docMk/>
            <pc:sldMk cId="188926155" sldId="283"/>
            <ac:picMk id="7" creationId="{6B094DA9-9E26-0072-DD28-AF93C766345A}"/>
          </ac:picMkLst>
        </pc:picChg>
      </pc:sldChg>
      <pc:sldChg chg="addSp delSp modSp">
        <pc:chgData name="LI PAK HIN" userId="S::20276711@learner.hkuspace.hku.hk::4f03a8c2-4dc4-457d-ba4e-ba3ea0f22014" providerId="AD" clId="Web-{DA283B2A-CDBD-A21D-A0C9-0374C9EBD1DB}" dt="2024-12-11T14:29:40.041" v="214" actId="14100"/>
        <pc:sldMkLst>
          <pc:docMk/>
          <pc:sldMk cId="3340424516" sldId="285"/>
        </pc:sldMkLst>
        <pc:spChg chg="del">
          <ac:chgData name="LI PAK HIN" userId="S::20276711@learner.hkuspace.hku.hk::4f03a8c2-4dc4-457d-ba4e-ba3ea0f22014" providerId="AD" clId="Web-{DA283B2A-CDBD-A21D-A0C9-0374C9EBD1DB}" dt="2024-12-11T14:29:20.821" v="209"/>
          <ac:spMkLst>
            <pc:docMk/>
            <pc:sldMk cId="3340424516" sldId="285"/>
            <ac:spMk id="3" creationId="{A03EE764-2F07-0214-0079-A1AB5E7907AE}"/>
          </ac:spMkLst>
        </pc:spChg>
        <pc:picChg chg="add mod ord">
          <ac:chgData name="LI PAK HIN" userId="S::20276711@learner.hkuspace.hku.hk::4f03a8c2-4dc4-457d-ba4e-ba3ea0f22014" providerId="AD" clId="Web-{DA283B2A-CDBD-A21D-A0C9-0374C9EBD1DB}" dt="2024-12-11T14:29:40.041" v="214" actId="14100"/>
          <ac:picMkLst>
            <pc:docMk/>
            <pc:sldMk cId="3340424516" sldId="285"/>
            <ac:picMk id="4" creationId="{40D40BD8-5DFE-26BA-8F4B-BB727B362883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86FA0-5B96-4E7A-B7A4-B1E232ADB2C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C66DDBC-A2C4-4F15-B577-41556AA4EDEC}">
      <dgm:prSet/>
      <dgm:spPr/>
      <dgm:t>
        <a:bodyPr/>
        <a:lstStyle/>
        <a:p>
          <a:pPr rtl="0"/>
          <a:r>
            <a:rPr lang="en-US"/>
            <a:t>Disability right</a:t>
          </a:r>
        </a:p>
      </dgm:t>
    </dgm:pt>
    <dgm:pt modelId="{9FBBAD86-FB55-45E6-B3B1-0D5A1AA1797A}" type="parTrans" cxnId="{48C63A9A-E901-49DD-A555-DD6D5CF356F9}">
      <dgm:prSet/>
      <dgm:spPr/>
      <dgm:t>
        <a:bodyPr/>
        <a:lstStyle/>
        <a:p>
          <a:endParaRPr lang="en-US"/>
        </a:p>
      </dgm:t>
    </dgm:pt>
    <dgm:pt modelId="{EABE0B62-5F97-4A87-A0C4-4A348C32CB17}" type="sibTrans" cxnId="{48C63A9A-E901-49DD-A555-DD6D5CF356F9}">
      <dgm:prSet/>
      <dgm:spPr/>
      <dgm:t>
        <a:bodyPr/>
        <a:lstStyle/>
        <a:p>
          <a:endParaRPr lang="en-US"/>
        </a:p>
      </dgm:t>
    </dgm:pt>
    <dgm:pt modelId="{B418B83D-7F0C-492A-BEA6-3C6A59405D12}">
      <dgm:prSet/>
      <dgm:spPr/>
      <dgm:t>
        <a:bodyPr/>
        <a:lstStyle/>
        <a:p>
          <a:pPr rtl="0"/>
          <a:r>
            <a:rPr lang="zh-TW"/>
            <a:t>Discrimination</a:t>
          </a:r>
          <a:endParaRPr lang="en-US"/>
        </a:p>
      </dgm:t>
    </dgm:pt>
    <dgm:pt modelId="{DC037F78-DB5D-4946-B4DC-8C333E243105}" type="parTrans" cxnId="{80634AD6-49B9-419A-9960-DED9DCC59E27}">
      <dgm:prSet/>
      <dgm:spPr/>
      <dgm:t>
        <a:bodyPr/>
        <a:lstStyle/>
        <a:p>
          <a:endParaRPr lang="en-US"/>
        </a:p>
      </dgm:t>
    </dgm:pt>
    <dgm:pt modelId="{51649E5E-2AAA-45BC-BFF1-D32FA1FF2059}" type="sibTrans" cxnId="{80634AD6-49B9-419A-9960-DED9DCC59E27}">
      <dgm:prSet/>
      <dgm:spPr/>
      <dgm:t>
        <a:bodyPr/>
        <a:lstStyle/>
        <a:p>
          <a:endParaRPr lang="en-US"/>
        </a:p>
      </dgm:t>
    </dgm:pt>
    <dgm:pt modelId="{EFF0F8D4-D8DA-45D1-BB1C-6BE81E60A720}">
      <dgm:prSet/>
      <dgm:spPr/>
      <dgm:t>
        <a:bodyPr/>
        <a:lstStyle/>
        <a:p>
          <a:pPr rtl="0"/>
          <a:r>
            <a:rPr lang="en-US"/>
            <a:t>Lack of training and awareness</a:t>
          </a:r>
        </a:p>
      </dgm:t>
    </dgm:pt>
    <dgm:pt modelId="{B91D75EB-A876-4E7D-AFFB-152E014567B7}" type="parTrans" cxnId="{C46EF11D-CEDB-4A5D-9137-5FD98DABAE09}">
      <dgm:prSet/>
      <dgm:spPr/>
      <dgm:t>
        <a:bodyPr/>
        <a:lstStyle/>
        <a:p>
          <a:endParaRPr lang="en-US"/>
        </a:p>
      </dgm:t>
    </dgm:pt>
    <dgm:pt modelId="{478363A2-DF65-4489-9D3C-3CF7ED1A6744}" type="sibTrans" cxnId="{C46EF11D-CEDB-4A5D-9137-5FD98DABAE09}">
      <dgm:prSet/>
      <dgm:spPr/>
      <dgm:t>
        <a:bodyPr/>
        <a:lstStyle/>
        <a:p>
          <a:endParaRPr lang="en-US"/>
        </a:p>
      </dgm:t>
    </dgm:pt>
    <dgm:pt modelId="{BB106235-0A00-4AE1-B3A3-77ACA038034B}" type="pres">
      <dgm:prSet presAssocID="{C6286FA0-5B96-4E7A-B7A4-B1E232ADB2C1}" presName="vert0" presStyleCnt="0">
        <dgm:presLayoutVars>
          <dgm:dir/>
          <dgm:animOne val="branch"/>
          <dgm:animLvl val="lvl"/>
        </dgm:presLayoutVars>
      </dgm:prSet>
      <dgm:spPr/>
    </dgm:pt>
    <dgm:pt modelId="{B24914BC-A26B-4C40-8D72-7B99D7A3BCB9}" type="pres">
      <dgm:prSet presAssocID="{EC66DDBC-A2C4-4F15-B577-41556AA4EDEC}" presName="thickLine" presStyleLbl="alignNode1" presStyleIdx="0" presStyleCnt="3"/>
      <dgm:spPr/>
    </dgm:pt>
    <dgm:pt modelId="{2049A090-482B-4B49-A0A4-B70537D49E01}" type="pres">
      <dgm:prSet presAssocID="{EC66DDBC-A2C4-4F15-B577-41556AA4EDEC}" presName="horz1" presStyleCnt="0"/>
      <dgm:spPr/>
    </dgm:pt>
    <dgm:pt modelId="{75D61663-F2EA-49D2-BA31-49E5F28A1903}" type="pres">
      <dgm:prSet presAssocID="{EC66DDBC-A2C4-4F15-B577-41556AA4EDEC}" presName="tx1" presStyleLbl="revTx" presStyleIdx="0" presStyleCnt="3"/>
      <dgm:spPr/>
    </dgm:pt>
    <dgm:pt modelId="{2EE4B82A-C8E6-41CA-9BCC-0E31FD5EA63D}" type="pres">
      <dgm:prSet presAssocID="{EC66DDBC-A2C4-4F15-B577-41556AA4EDEC}" presName="vert1" presStyleCnt="0"/>
      <dgm:spPr/>
    </dgm:pt>
    <dgm:pt modelId="{5E03D096-1D9E-41CD-A844-037831B02EFC}" type="pres">
      <dgm:prSet presAssocID="{B418B83D-7F0C-492A-BEA6-3C6A59405D12}" presName="thickLine" presStyleLbl="alignNode1" presStyleIdx="1" presStyleCnt="3"/>
      <dgm:spPr/>
    </dgm:pt>
    <dgm:pt modelId="{07A846A5-8EF2-4EE5-81F7-AA633B8392B3}" type="pres">
      <dgm:prSet presAssocID="{B418B83D-7F0C-492A-BEA6-3C6A59405D12}" presName="horz1" presStyleCnt="0"/>
      <dgm:spPr/>
    </dgm:pt>
    <dgm:pt modelId="{95AA3186-7B59-4726-B8F9-F5F7C5C6CA17}" type="pres">
      <dgm:prSet presAssocID="{B418B83D-7F0C-492A-BEA6-3C6A59405D12}" presName="tx1" presStyleLbl="revTx" presStyleIdx="1" presStyleCnt="3"/>
      <dgm:spPr/>
    </dgm:pt>
    <dgm:pt modelId="{0317FAB6-4FCB-4A67-B844-0A634EA05B37}" type="pres">
      <dgm:prSet presAssocID="{B418B83D-7F0C-492A-BEA6-3C6A59405D12}" presName="vert1" presStyleCnt="0"/>
      <dgm:spPr/>
    </dgm:pt>
    <dgm:pt modelId="{7433B0C7-958F-4BE8-9C52-EF4B413DBA92}" type="pres">
      <dgm:prSet presAssocID="{EFF0F8D4-D8DA-45D1-BB1C-6BE81E60A720}" presName="thickLine" presStyleLbl="alignNode1" presStyleIdx="2" presStyleCnt="3"/>
      <dgm:spPr/>
    </dgm:pt>
    <dgm:pt modelId="{AE71715C-58A3-40CE-B52C-100E40CA689C}" type="pres">
      <dgm:prSet presAssocID="{EFF0F8D4-D8DA-45D1-BB1C-6BE81E60A720}" presName="horz1" presStyleCnt="0"/>
      <dgm:spPr/>
    </dgm:pt>
    <dgm:pt modelId="{204FB410-4BB7-4981-AD6B-DB05E78BAEEC}" type="pres">
      <dgm:prSet presAssocID="{EFF0F8D4-D8DA-45D1-BB1C-6BE81E60A720}" presName="tx1" presStyleLbl="revTx" presStyleIdx="2" presStyleCnt="3"/>
      <dgm:spPr/>
    </dgm:pt>
    <dgm:pt modelId="{B24C0BFF-12C6-4FA1-9667-56AE6C9E48F0}" type="pres">
      <dgm:prSet presAssocID="{EFF0F8D4-D8DA-45D1-BB1C-6BE81E60A720}" presName="vert1" presStyleCnt="0"/>
      <dgm:spPr/>
    </dgm:pt>
  </dgm:ptLst>
  <dgm:cxnLst>
    <dgm:cxn modelId="{C46EF11D-CEDB-4A5D-9137-5FD98DABAE09}" srcId="{C6286FA0-5B96-4E7A-B7A4-B1E232ADB2C1}" destId="{EFF0F8D4-D8DA-45D1-BB1C-6BE81E60A720}" srcOrd="2" destOrd="0" parTransId="{B91D75EB-A876-4E7D-AFFB-152E014567B7}" sibTransId="{478363A2-DF65-4489-9D3C-3CF7ED1A6744}"/>
    <dgm:cxn modelId="{5899AD5C-65AD-47CD-9EA9-0E67980017FB}" type="presOf" srcId="{EFF0F8D4-D8DA-45D1-BB1C-6BE81E60A720}" destId="{204FB410-4BB7-4981-AD6B-DB05E78BAEEC}" srcOrd="0" destOrd="0" presId="urn:microsoft.com/office/officeart/2008/layout/LinedList"/>
    <dgm:cxn modelId="{E602376D-3908-4D95-9CEF-6160B249F9C0}" type="presOf" srcId="{B418B83D-7F0C-492A-BEA6-3C6A59405D12}" destId="{95AA3186-7B59-4726-B8F9-F5F7C5C6CA17}" srcOrd="0" destOrd="0" presId="urn:microsoft.com/office/officeart/2008/layout/LinedList"/>
    <dgm:cxn modelId="{5302DB8E-301A-46F4-8C36-B33B59CA1B4C}" type="presOf" srcId="{EC66DDBC-A2C4-4F15-B577-41556AA4EDEC}" destId="{75D61663-F2EA-49D2-BA31-49E5F28A1903}" srcOrd="0" destOrd="0" presId="urn:microsoft.com/office/officeart/2008/layout/LinedList"/>
    <dgm:cxn modelId="{48C63A9A-E901-49DD-A555-DD6D5CF356F9}" srcId="{C6286FA0-5B96-4E7A-B7A4-B1E232ADB2C1}" destId="{EC66DDBC-A2C4-4F15-B577-41556AA4EDEC}" srcOrd="0" destOrd="0" parTransId="{9FBBAD86-FB55-45E6-B3B1-0D5A1AA1797A}" sibTransId="{EABE0B62-5F97-4A87-A0C4-4A348C32CB17}"/>
    <dgm:cxn modelId="{503853A6-ECFE-450A-BC9B-D996C3B52A42}" type="presOf" srcId="{C6286FA0-5B96-4E7A-B7A4-B1E232ADB2C1}" destId="{BB106235-0A00-4AE1-B3A3-77ACA038034B}" srcOrd="0" destOrd="0" presId="urn:microsoft.com/office/officeart/2008/layout/LinedList"/>
    <dgm:cxn modelId="{80634AD6-49B9-419A-9960-DED9DCC59E27}" srcId="{C6286FA0-5B96-4E7A-B7A4-B1E232ADB2C1}" destId="{B418B83D-7F0C-492A-BEA6-3C6A59405D12}" srcOrd="1" destOrd="0" parTransId="{DC037F78-DB5D-4946-B4DC-8C333E243105}" sibTransId="{51649E5E-2AAA-45BC-BFF1-D32FA1FF2059}"/>
    <dgm:cxn modelId="{6D0A1DEF-F840-4EFF-A921-210E7CAFC46F}" type="presParOf" srcId="{BB106235-0A00-4AE1-B3A3-77ACA038034B}" destId="{B24914BC-A26B-4C40-8D72-7B99D7A3BCB9}" srcOrd="0" destOrd="0" presId="urn:microsoft.com/office/officeart/2008/layout/LinedList"/>
    <dgm:cxn modelId="{EFEE36A5-9E0D-4FB8-8B70-23B7A8519028}" type="presParOf" srcId="{BB106235-0A00-4AE1-B3A3-77ACA038034B}" destId="{2049A090-482B-4B49-A0A4-B70537D49E01}" srcOrd="1" destOrd="0" presId="urn:microsoft.com/office/officeart/2008/layout/LinedList"/>
    <dgm:cxn modelId="{94AB4C60-FA57-4B2B-9C5D-CBFF0958E65E}" type="presParOf" srcId="{2049A090-482B-4B49-A0A4-B70537D49E01}" destId="{75D61663-F2EA-49D2-BA31-49E5F28A1903}" srcOrd="0" destOrd="0" presId="urn:microsoft.com/office/officeart/2008/layout/LinedList"/>
    <dgm:cxn modelId="{E42CA62E-FCEA-4BB5-B85C-87300DDB4928}" type="presParOf" srcId="{2049A090-482B-4B49-A0A4-B70537D49E01}" destId="{2EE4B82A-C8E6-41CA-9BCC-0E31FD5EA63D}" srcOrd="1" destOrd="0" presId="urn:microsoft.com/office/officeart/2008/layout/LinedList"/>
    <dgm:cxn modelId="{6F02CA37-A1D3-434F-8C08-2BFC4CF6FC7A}" type="presParOf" srcId="{BB106235-0A00-4AE1-B3A3-77ACA038034B}" destId="{5E03D096-1D9E-41CD-A844-037831B02EFC}" srcOrd="2" destOrd="0" presId="urn:microsoft.com/office/officeart/2008/layout/LinedList"/>
    <dgm:cxn modelId="{0FFC6A6A-0852-40BF-A7C6-40DE08D54572}" type="presParOf" srcId="{BB106235-0A00-4AE1-B3A3-77ACA038034B}" destId="{07A846A5-8EF2-4EE5-81F7-AA633B8392B3}" srcOrd="3" destOrd="0" presId="urn:microsoft.com/office/officeart/2008/layout/LinedList"/>
    <dgm:cxn modelId="{F2772DC8-7464-4795-B5BD-C2AA53865627}" type="presParOf" srcId="{07A846A5-8EF2-4EE5-81F7-AA633B8392B3}" destId="{95AA3186-7B59-4726-B8F9-F5F7C5C6CA17}" srcOrd="0" destOrd="0" presId="urn:microsoft.com/office/officeart/2008/layout/LinedList"/>
    <dgm:cxn modelId="{CCB674F4-961A-4D67-8BE5-234DC94D45D6}" type="presParOf" srcId="{07A846A5-8EF2-4EE5-81F7-AA633B8392B3}" destId="{0317FAB6-4FCB-4A67-B844-0A634EA05B37}" srcOrd="1" destOrd="0" presId="urn:microsoft.com/office/officeart/2008/layout/LinedList"/>
    <dgm:cxn modelId="{C1486203-6FA3-4F8F-B867-72B143C50933}" type="presParOf" srcId="{BB106235-0A00-4AE1-B3A3-77ACA038034B}" destId="{7433B0C7-958F-4BE8-9C52-EF4B413DBA92}" srcOrd="4" destOrd="0" presId="urn:microsoft.com/office/officeart/2008/layout/LinedList"/>
    <dgm:cxn modelId="{764D7F40-F5A4-4552-AD84-CCA178023161}" type="presParOf" srcId="{BB106235-0A00-4AE1-B3A3-77ACA038034B}" destId="{AE71715C-58A3-40CE-B52C-100E40CA689C}" srcOrd="5" destOrd="0" presId="urn:microsoft.com/office/officeart/2008/layout/LinedList"/>
    <dgm:cxn modelId="{0027AD82-7594-4537-BDAF-957DB25BC71B}" type="presParOf" srcId="{AE71715C-58A3-40CE-B52C-100E40CA689C}" destId="{204FB410-4BB7-4981-AD6B-DB05E78BAEEC}" srcOrd="0" destOrd="0" presId="urn:microsoft.com/office/officeart/2008/layout/LinedList"/>
    <dgm:cxn modelId="{03F69619-771F-4F88-B78D-D261A569E2A4}" type="presParOf" srcId="{AE71715C-58A3-40CE-B52C-100E40CA689C}" destId="{B24C0BFF-12C6-4FA1-9667-56AE6C9E48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758AB-6CAE-48A9-9E51-E7DCF099513E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D55908-514A-4BE1-8C4A-7614AA3C2D5C}">
      <dgm:prSet/>
      <dgm:spPr/>
      <dgm:t>
        <a:bodyPr/>
        <a:lstStyle/>
        <a:p>
          <a:pPr rtl="0"/>
          <a:r>
            <a:rPr lang="zh-TW"/>
            <a:t>The bus driver </a:t>
          </a:r>
          <a:r>
            <a:rPr lang="en-US"/>
            <a:t>refuse </a:t>
          </a:r>
          <a:r>
            <a:rPr lang="zh-TW"/>
            <a:t>to </a:t>
          </a:r>
          <a:r>
            <a:rPr lang="en-US" altLang="zh-TW">
              <a:latin typeface="Calibri Light" panose="020F0302020204030204"/>
            </a:rPr>
            <a:t>help Mrs</a:t>
          </a:r>
          <a:r>
            <a:rPr lang="zh-TW"/>
            <a:t>. Luk and her daughter, even when </a:t>
          </a:r>
          <a:r>
            <a:rPr lang="en-US" altLang="zh-TW">
              <a:latin typeface="Calibri Light" panose="020F0302020204030204"/>
            </a:rPr>
            <a:t>they've</a:t>
          </a:r>
          <a:r>
            <a:rPr lang="zh-TW"/>
            <a:t> shown the registration card</a:t>
          </a:r>
          <a:r>
            <a:rPr lang="en-US"/>
            <a:t>.</a:t>
          </a:r>
        </a:p>
      </dgm:t>
    </dgm:pt>
    <dgm:pt modelId="{8B5B8D39-2B5A-4037-BAA7-ED56E8D14649}" type="parTrans" cxnId="{D9AF5EE6-08B9-4D70-8DEF-D3F8756AED3F}">
      <dgm:prSet/>
      <dgm:spPr/>
      <dgm:t>
        <a:bodyPr/>
        <a:lstStyle/>
        <a:p>
          <a:endParaRPr lang="en-US"/>
        </a:p>
      </dgm:t>
    </dgm:pt>
    <dgm:pt modelId="{2BDEB8DB-94D7-498B-91BB-3E118F691979}" type="sibTrans" cxnId="{D9AF5EE6-08B9-4D70-8DEF-D3F8756AED3F}">
      <dgm:prSet/>
      <dgm:spPr/>
      <dgm:t>
        <a:bodyPr/>
        <a:lstStyle/>
        <a:p>
          <a:endParaRPr lang="en-US"/>
        </a:p>
      </dgm:t>
    </dgm:pt>
    <dgm:pt modelId="{24053B08-DF5A-41C8-B209-C7811409905F}">
      <dgm:prSet/>
      <dgm:spPr/>
      <dgm:t>
        <a:bodyPr/>
        <a:lstStyle/>
        <a:p>
          <a:r>
            <a:rPr lang="en-US"/>
            <a:t>H</a:t>
          </a:r>
          <a:r>
            <a:rPr lang="zh-TW"/>
            <a:t>ighlights a lack of understanding and respect for disability rights.</a:t>
          </a:r>
          <a:endParaRPr lang="en-US"/>
        </a:p>
      </dgm:t>
    </dgm:pt>
    <dgm:pt modelId="{4A4128D4-31AF-48AB-98B8-BAC6D825618C}" type="parTrans" cxnId="{5B141D1D-EE4D-46D4-8B39-A4F1809C15CF}">
      <dgm:prSet/>
      <dgm:spPr/>
      <dgm:t>
        <a:bodyPr/>
        <a:lstStyle/>
        <a:p>
          <a:endParaRPr lang="en-US"/>
        </a:p>
      </dgm:t>
    </dgm:pt>
    <dgm:pt modelId="{0886408B-D9C5-4AEB-9DAA-40D0DD8495FC}" type="sibTrans" cxnId="{5B141D1D-EE4D-46D4-8B39-A4F1809C15CF}">
      <dgm:prSet/>
      <dgm:spPr/>
      <dgm:t>
        <a:bodyPr/>
        <a:lstStyle/>
        <a:p>
          <a:endParaRPr lang="en-US"/>
        </a:p>
      </dgm:t>
    </dgm:pt>
    <dgm:pt modelId="{869A682D-58D9-4A82-A700-1B53531ED889}" type="pres">
      <dgm:prSet presAssocID="{738758AB-6CAE-48A9-9E51-E7DCF099513E}" presName="Name0" presStyleCnt="0">
        <dgm:presLayoutVars>
          <dgm:dir/>
          <dgm:animLvl val="lvl"/>
          <dgm:resizeHandles val="exact"/>
        </dgm:presLayoutVars>
      </dgm:prSet>
      <dgm:spPr/>
    </dgm:pt>
    <dgm:pt modelId="{CA789C39-4037-4EA4-977E-F6F8A7280034}" type="pres">
      <dgm:prSet presAssocID="{24053B08-DF5A-41C8-B209-C7811409905F}" presName="boxAndChildren" presStyleCnt="0"/>
      <dgm:spPr/>
    </dgm:pt>
    <dgm:pt modelId="{0A9D2B40-84E0-463D-91E5-C11B5C0AA76C}" type="pres">
      <dgm:prSet presAssocID="{24053B08-DF5A-41C8-B209-C7811409905F}" presName="parentTextBox" presStyleLbl="node1" presStyleIdx="0" presStyleCnt="2"/>
      <dgm:spPr/>
    </dgm:pt>
    <dgm:pt modelId="{AFE155E2-E1EE-4ACC-9D65-77A7B4622E2D}" type="pres">
      <dgm:prSet presAssocID="{2BDEB8DB-94D7-498B-91BB-3E118F691979}" presName="sp" presStyleCnt="0"/>
      <dgm:spPr/>
    </dgm:pt>
    <dgm:pt modelId="{BC232BAF-10B6-46F3-94BE-733E6E18CDB9}" type="pres">
      <dgm:prSet presAssocID="{97D55908-514A-4BE1-8C4A-7614AA3C2D5C}" presName="arrowAndChildren" presStyleCnt="0"/>
      <dgm:spPr/>
    </dgm:pt>
    <dgm:pt modelId="{AB343726-93CC-4C3B-A649-4C25B043D9FD}" type="pres">
      <dgm:prSet presAssocID="{97D55908-514A-4BE1-8C4A-7614AA3C2D5C}" presName="parentTextArrow" presStyleLbl="node1" presStyleIdx="1" presStyleCnt="2"/>
      <dgm:spPr/>
    </dgm:pt>
  </dgm:ptLst>
  <dgm:cxnLst>
    <dgm:cxn modelId="{5B141D1D-EE4D-46D4-8B39-A4F1809C15CF}" srcId="{738758AB-6CAE-48A9-9E51-E7DCF099513E}" destId="{24053B08-DF5A-41C8-B209-C7811409905F}" srcOrd="1" destOrd="0" parTransId="{4A4128D4-31AF-48AB-98B8-BAC6D825618C}" sibTransId="{0886408B-D9C5-4AEB-9DAA-40D0DD8495FC}"/>
    <dgm:cxn modelId="{9FC2335E-2B0A-44F8-8C58-38F51EF76E90}" type="presOf" srcId="{97D55908-514A-4BE1-8C4A-7614AA3C2D5C}" destId="{AB343726-93CC-4C3B-A649-4C25B043D9FD}" srcOrd="0" destOrd="0" presId="urn:microsoft.com/office/officeart/2005/8/layout/process4"/>
    <dgm:cxn modelId="{9895F7C5-A5D5-41A6-8D16-D00EF07AF997}" type="presOf" srcId="{24053B08-DF5A-41C8-B209-C7811409905F}" destId="{0A9D2B40-84E0-463D-91E5-C11B5C0AA76C}" srcOrd="0" destOrd="0" presId="urn:microsoft.com/office/officeart/2005/8/layout/process4"/>
    <dgm:cxn modelId="{D9AF5EE6-08B9-4D70-8DEF-D3F8756AED3F}" srcId="{738758AB-6CAE-48A9-9E51-E7DCF099513E}" destId="{97D55908-514A-4BE1-8C4A-7614AA3C2D5C}" srcOrd="0" destOrd="0" parTransId="{8B5B8D39-2B5A-4037-BAA7-ED56E8D14649}" sibTransId="{2BDEB8DB-94D7-498B-91BB-3E118F691979}"/>
    <dgm:cxn modelId="{460909E7-C3B2-4308-A0FE-81172B1D381A}" type="presOf" srcId="{738758AB-6CAE-48A9-9E51-E7DCF099513E}" destId="{869A682D-58D9-4A82-A700-1B53531ED889}" srcOrd="0" destOrd="0" presId="urn:microsoft.com/office/officeart/2005/8/layout/process4"/>
    <dgm:cxn modelId="{C19A46F4-8BEA-4427-970E-99F7D0BE35A5}" type="presParOf" srcId="{869A682D-58D9-4A82-A700-1B53531ED889}" destId="{CA789C39-4037-4EA4-977E-F6F8A7280034}" srcOrd="0" destOrd="0" presId="urn:microsoft.com/office/officeart/2005/8/layout/process4"/>
    <dgm:cxn modelId="{5DB368EB-6605-4AAC-93C3-2DCEC19A73F5}" type="presParOf" srcId="{CA789C39-4037-4EA4-977E-F6F8A7280034}" destId="{0A9D2B40-84E0-463D-91E5-C11B5C0AA76C}" srcOrd="0" destOrd="0" presId="urn:microsoft.com/office/officeart/2005/8/layout/process4"/>
    <dgm:cxn modelId="{022C8FEC-04F4-4A5A-B0B3-D6F7AE78254A}" type="presParOf" srcId="{869A682D-58D9-4A82-A700-1B53531ED889}" destId="{AFE155E2-E1EE-4ACC-9D65-77A7B4622E2D}" srcOrd="1" destOrd="0" presId="urn:microsoft.com/office/officeart/2005/8/layout/process4"/>
    <dgm:cxn modelId="{6C3F9266-5B35-4317-9419-E2DDC46FD3A9}" type="presParOf" srcId="{869A682D-58D9-4A82-A700-1B53531ED889}" destId="{BC232BAF-10B6-46F3-94BE-733E6E18CDB9}" srcOrd="2" destOrd="0" presId="urn:microsoft.com/office/officeart/2005/8/layout/process4"/>
    <dgm:cxn modelId="{16BADFC4-ACE0-4629-98F6-A29666811F35}" type="presParOf" srcId="{BC232BAF-10B6-46F3-94BE-733E6E18CDB9}" destId="{AB343726-93CC-4C3B-A649-4C25B043D9F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6CC9F9-2B47-4179-8BB3-DDB7657DD60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D89889-74AF-4AF7-A81D-7A519ECBDB0A}">
      <dgm:prSet/>
      <dgm:spPr/>
      <dgm:t>
        <a:bodyPr/>
        <a:lstStyle/>
        <a:p>
          <a:r>
            <a:rPr lang="en-US"/>
            <a:t>Relaxing</a:t>
          </a:r>
          <a:r>
            <a:rPr lang="zh-TW"/>
            <a:t> </a:t>
          </a:r>
          <a:r>
            <a:rPr lang="en-US"/>
            <a:t>the</a:t>
          </a:r>
          <a:r>
            <a:rPr lang="zh-TW"/>
            <a:t> </a:t>
          </a:r>
          <a:r>
            <a:rPr lang="en-US"/>
            <a:t>rule:</a:t>
          </a:r>
        </a:p>
      </dgm:t>
    </dgm:pt>
    <dgm:pt modelId="{1C3305D6-114F-420F-9D26-333722DBFDD8}" type="parTrans" cxnId="{A466BF39-FC80-423E-AE4F-A35DC1AD0234}">
      <dgm:prSet/>
      <dgm:spPr/>
      <dgm:t>
        <a:bodyPr/>
        <a:lstStyle/>
        <a:p>
          <a:endParaRPr lang="en-US"/>
        </a:p>
      </dgm:t>
    </dgm:pt>
    <dgm:pt modelId="{C19C91E9-8EC1-4803-AE03-1F91385577F2}" type="sibTrans" cxnId="{A466BF39-FC80-423E-AE4F-A35DC1AD0234}">
      <dgm:prSet/>
      <dgm:spPr/>
      <dgm:t>
        <a:bodyPr/>
        <a:lstStyle/>
        <a:p>
          <a:endParaRPr lang="en-US"/>
        </a:p>
      </dgm:t>
    </dgm:pt>
    <dgm:pt modelId="{406F784C-4C46-4828-90C2-BA4801B281C6}">
      <dgm:prSet/>
      <dgm:spPr/>
      <dgm:t>
        <a:bodyPr/>
        <a:lstStyle/>
        <a:p>
          <a:r>
            <a:rPr lang="en-US"/>
            <a:t>-only issue a staff circular to state the rules actually contributes nothing to the situation</a:t>
          </a:r>
        </a:p>
      </dgm:t>
    </dgm:pt>
    <dgm:pt modelId="{B64741C9-37C4-4893-A7F1-67B801BB9C60}" type="parTrans" cxnId="{D1838A64-1FA3-492B-B740-148985086A85}">
      <dgm:prSet/>
      <dgm:spPr/>
      <dgm:t>
        <a:bodyPr/>
        <a:lstStyle/>
        <a:p>
          <a:endParaRPr lang="en-US"/>
        </a:p>
      </dgm:t>
    </dgm:pt>
    <dgm:pt modelId="{A9E21FDE-10D9-4441-B520-33D43DEB7539}" type="sibTrans" cxnId="{D1838A64-1FA3-492B-B740-148985086A85}">
      <dgm:prSet/>
      <dgm:spPr/>
      <dgm:t>
        <a:bodyPr/>
        <a:lstStyle/>
        <a:p>
          <a:endParaRPr lang="en-US"/>
        </a:p>
      </dgm:t>
    </dgm:pt>
    <dgm:pt modelId="{DD89591C-150D-472C-A937-F002284324DF}">
      <dgm:prSet/>
      <dgm:spPr/>
      <dgm:t>
        <a:bodyPr/>
        <a:lstStyle/>
        <a:p>
          <a:r>
            <a:rPr lang="en-US"/>
            <a:t>Spread</a:t>
          </a:r>
          <a:r>
            <a:rPr lang="zh-TW"/>
            <a:t> </a:t>
          </a:r>
          <a:r>
            <a:rPr lang="en-US"/>
            <a:t>the</a:t>
          </a:r>
          <a:r>
            <a:rPr lang="zh-TW"/>
            <a:t> </a:t>
          </a:r>
          <a:r>
            <a:rPr lang="en-US"/>
            <a:t>message</a:t>
          </a:r>
          <a:r>
            <a:rPr lang="zh-TW"/>
            <a:t> </a:t>
          </a:r>
          <a:r>
            <a:rPr lang="en-US"/>
            <a:t>to</a:t>
          </a:r>
          <a:r>
            <a:rPr lang="zh-TW"/>
            <a:t> </a:t>
          </a:r>
          <a:r>
            <a:rPr lang="en-US"/>
            <a:t>the</a:t>
          </a:r>
          <a:r>
            <a:rPr lang="zh-TW"/>
            <a:t> </a:t>
          </a:r>
          <a:r>
            <a:rPr lang="en-US"/>
            <a:t>public:</a:t>
          </a:r>
        </a:p>
      </dgm:t>
    </dgm:pt>
    <dgm:pt modelId="{8D9805C1-C7EC-4EC9-9662-80A4A6B4FA69}" type="parTrans" cxnId="{9F911501-90E4-45F5-9486-E5A415A57C2A}">
      <dgm:prSet/>
      <dgm:spPr/>
      <dgm:t>
        <a:bodyPr/>
        <a:lstStyle/>
        <a:p>
          <a:endParaRPr lang="en-US"/>
        </a:p>
      </dgm:t>
    </dgm:pt>
    <dgm:pt modelId="{2A8BEFB5-4B27-4386-8EDE-09F249502C09}" type="sibTrans" cxnId="{9F911501-90E4-45F5-9486-E5A415A57C2A}">
      <dgm:prSet/>
      <dgm:spPr/>
      <dgm:t>
        <a:bodyPr/>
        <a:lstStyle/>
        <a:p>
          <a:endParaRPr lang="en-US"/>
        </a:p>
      </dgm:t>
    </dgm:pt>
    <dgm:pt modelId="{205ED7FA-F665-42DC-A128-186748C54134}">
      <dgm:prSet/>
      <dgm:spPr/>
      <dgm:t>
        <a:bodyPr/>
        <a:lstStyle/>
        <a:p>
          <a:r>
            <a:rPr lang="en-US"/>
            <a:t>-cannot help solve their current situation or whatsoever</a:t>
          </a:r>
        </a:p>
      </dgm:t>
    </dgm:pt>
    <dgm:pt modelId="{80531D2A-65B3-4808-AC01-016865202CAD}" type="parTrans" cxnId="{5BB65710-7388-4503-A580-A357C196871A}">
      <dgm:prSet/>
      <dgm:spPr/>
      <dgm:t>
        <a:bodyPr/>
        <a:lstStyle/>
        <a:p>
          <a:endParaRPr lang="en-US"/>
        </a:p>
      </dgm:t>
    </dgm:pt>
    <dgm:pt modelId="{1E55F1E6-9ADD-4C9E-8033-F8969049B24A}" type="sibTrans" cxnId="{5BB65710-7388-4503-A580-A357C196871A}">
      <dgm:prSet/>
      <dgm:spPr/>
      <dgm:t>
        <a:bodyPr/>
        <a:lstStyle/>
        <a:p>
          <a:endParaRPr lang="en-US"/>
        </a:p>
      </dgm:t>
    </dgm:pt>
    <dgm:pt modelId="{107B1BEA-E67B-472B-B94A-3BE0D5AF3609}">
      <dgm:prSet/>
      <dgm:spPr/>
      <dgm:t>
        <a:bodyPr/>
        <a:lstStyle/>
        <a:p>
          <a:r>
            <a:rPr lang="en-US"/>
            <a:t>Communicate</a:t>
          </a:r>
          <a:r>
            <a:rPr lang="zh-TW"/>
            <a:t> </a:t>
          </a:r>
          <a:r>
            <a:rPr lang="en-US"/>
            <a:t>with</a:t>
          </a:r>
          <a:r>
            <a:rPr lang="zh-TW"/>
            <a:t> </a:t>
          </a:r>
          <a:r>
            <a:rPr lang="en-US"/>
            <a:t>civil</a:t>
          </a:r>
          <a:r>
            <a:rPr lang="zh-TW"/>
            <a:t> </a:t>
          </a:r>
          <a:r>
            <a:rPr lang="en-US"/>
            <a:t>society</a:t>
          </a:r>
          <a:r>
            <a:rPr lang="zh-TW"/>
            <a:t> </a:t>
          </a:r>
          <a:r>
            <a:rPr lang="en-US"/>
            <a:t>groups:</a:t>
          </a:r>
        </a:p>
      </dgm:t>
    </dgm:pt>
    <dgm:pt modelId="{49FD87CE-9313-4FBB-B0EC-2CA3169B3CB0}" type="parTrans" cxnId="{B747572D-2107-46B8-B029-FDBB90123AB1}">
      <dgm:prSet/>
      <dgm:spPr/>
      <dgm:t>
        <a:bodyPr/>
        <a:lstStyle/>
        <a:p>
          <a:endParaRPr lang="en-US"/>
        </a:p>
      </dgm:t>
    </dgm:pt>
    <dgm:pt modelId="{44EE345E-8CC1-45CA-AB11-1A6FE17A8534}" type="sibTrans" cxnId="{B747572D-2107-46B8-B029-FDBB90123AB1}">
      <dgm:prSet/>
      <dgm:spPr/>
      <dgm:t>
        <a:bodyPr/>
        <a:lstStyle/>
        <a:p>
          <a:endParaRPr lang="en-US"/>
        </a:p>
      </dgm:t>
    </dgm:pt>
    <dgm:pt modelId="{D7350237-2CBA-4AC7-ACBD-58B247008F6E}">
      <dgm:prSet/>
      <dgm:spPr/>
      <dgm:t>
        <a:bodyPr/>
        <a:lstStyle/>
        <a:p>
          <a:r>
            <a:rPr lang="zh-TW"/>
            <a:t>-still cannot solve their current problems</a:t>
          </a:r>
          <a:endParaRPr lang="en-US"/>
        </a:p>
      </dgm:t>
    </dgm:pt>
    <dgm:pt modelId="{A5B734B3-CE0B-4180-A4EC-EC14DC4A80A7}" type="parTrans" cxnId="{6B5E0007-EDD4-4DD6-B7B2-E1C1D3E56200}">
      <dgm:prSet/>
      <dgm:spPr/>
      <dgm:t>
        <a:bodyPr/>
        <a:lstStyle/>
        <a:p>
          <a:endParaRPr lang="en-US"/>
        </a:p>
      </dgm:t>
    </dgm:pt>
    <dgm:pt modelId="{46EE7E18-0B77-4A3A-A0E2-B7BC605D7882}" type="sibTrans" cxnId="{6B5E0007-EDD4-4DD6-B7B2-E1C1D3E56200}">
      <dgm:prSet/>
      <dgm:spPr/>
      <dgm:t>
        <a:bodyPr/>
        <a:lstStyle/>
        <a:p>
          <a:endParaRPr lang="en-US"/>
        </a:p>
      </dgm:t>
    </dgm:pt>
    <dgm:pt modelId="{CAEF5125-AC94-4452-980C-D376BBBB2908}">
      <dgm:prSet/>
      <dgm:spPr/>
      <dgm:t>
        <a:bodyPr/>
        <a:lstStyle/>
        <a:p>
          <a:r>
            <a:rPr lang="zh-TW"/>
            <a:t>-but can help prevent similar problems occuring in the future</a:t>
          </a:r>
          <a:endParaRPr lang="en-US"/>
        </a:p>
      </dgm:t>
    </dgm:pt>
    <dgm:pt modelId="{114D6E9D-36F8-41CD-938E-E18383AB0037}" type="parTrans" cxnId="{5274C302-84C9-4D7D-8049-CB7716F449F9}">
      <dgm:prSet/>
      <dgm:spPr/>
      <dgm:t>
        <a:bodyPr/>
        <a:lstStyle/>
        <a:p>
          <a:endParaRPr lang="en-US"/>
        </a:p>
      </dgm:t>
    </dgm:pt>
    <dgm:pt modelId="{90592643-AB6E-4E4A-B440-E2E809B845D6}" type="sibTrans" cxnId="{5274C302-84C9-4D7D-8049-CB7716F449F9}">
      <dgm:prSet/>
      <dgm:spPr/>
      <dgm:t>
        <a:bodyPr/>
        <a:lstStyle/>
        <a:p>
          <a:endParaRPr lang="en-US"/>
        </a:p>
      </dgm:t>
    </dgm:pt>
    <dgm:pt modelId="{4CDF08B7-65AB-4AD9-8839-ED5EEF10CB2A}">
      <dgm:prSet/>
      <dgm:spPr/>
      <dgm:t>
        <a:bodyPr/>
        <a:lstStyle/>
        <a:p>
          <a:pPr rtl="0"/>
          <a:r>
            <a:rPr lang="zh-TW" b="1"/>
            <a:t>Conclusion        </a:t>
          </a:r>
          <a:r>
            <a:rPr lang="en-US" altLang="zh-TW" b="1">
              <a:latin typeface="Calibri Light" panose="020F0302020204030204"/>
            </a:rPr>
            <a:t>     </a:t>
          </a:r>
          <a:r>
            <a:rPr lang="zh-TW" b="1"/>
            <a:t>    </a:t>
          </a:r>
          <a:r>
            <a:rPr lang="en-US" altLang="zh-TW" b="1">
              <a:latin typeface="Calibri Light" panose="020F0302020204030204"/>
            </a:rPr>
            <a:t>        </a:t>
          </a:r>
          <a:r>
            <a:rPr lang="zh-TW" b="1"/>
            <a:t>Ineffective</a:t>
          </a:r>
          <a:endParaRPr lang="en-US" b="0">
            <a:latin typeface="Calibri Light" panose="020F0302020204030204"/>
          </a:endParaRPr>
        </a:p>
      </dgm:t>
    </dgm:pt>
    <dgm:pt modelId="{6766E1F3-085A-481A-8459-56C4DDD05F9B}" type="parTrans" cxnId="{B245DE33-A542-4E7E-B288-C41907E104FC}">
      <dgm:prSet/>
      <dgm:spPr/>
      <dgm:t>
        <a:bodyPr/>
        <a:lstStyle/>
        <a:p>
          <a:endParaRPr lang="en-US"/>
        </a:p>
      </dgm:t>
    </dgm:pt>
    <dgm:pt modelId="{4F47B354-A7F7-498C-A360-D6A708ACFBF0}" type="sibTrans" cxnId="{B245DE33-A542-4E7E-B288-C41907E104FC}">
      <dgm:prSet/>
      <dgm:spPr/>
      <dgm:t>
        <a:bodyPr/>
        <a:lstStyle/>
        <a:p>
          <a:endParaRPr lang="en-US"/>
        </a:p>
      </dgm:t>
    </dgm:pt>
    <dgm:pt modelId="{D573D3DE-1080-4EB1-B975-D3457ECFB8CC}" type="pres">
      <dgm:prSet presAssocID="{2B6CC9F9-2B47-4179-8BB3-DDB7657DD60F}" presName="vert0" presStyleCnt="0">
        <dgm:presLayoutVars>
          <dgm:dir/>
          <dgm:animOne val="branch"/>
          <dgm:animLvl val="lvl"/>
        </dgm:presLayoutVars>
      </dgm:prSet>
      <dgm:spPr/>
    </dgm:pt>
    <dgm:pt modelId="{45F19762-652E-4EB8-87A3-EA667BE632F7}" type="pres">
      <dgm:prSet presAssocID="{C5D89889-74AF-4AF7-A81D-7A519ECBDB0A}" presName="thickLine" presStyleLbl="alignNode1" presStyleIdx="0" presStyleCnt="8"/>
      <dgm:spPr/>
    </dgm:pt>
    <dgm:pt modelId="{4475AB79-ECC6-4359-8898-08C4FB277EC2}" type="pres">
      <dgm:prSet presAssocID="{C5D89889-74AF-4AF7-A81D-7A519ECBDB0A}" presName="horz1" presStyleCnt="0"/>
      <dgm:spPr/>
    </dgm:pt>
    <dgm:pt modelId="{D3FA5655-6FEE-42F7-8C1B-5348849835B2}" type="pres">
      <dgm:prSet presAssocID="{C5D89889-74AF-4AF7-A81D-7A519ECBDB0A}" presName="tx1" presStyleLbl="revTx" presStyleIdx="0" presStyleCnt="8"/>
      <dgm:spPr/>
    </dgm:pt>
    <dgm:pt modelId="{B610EFE9-A83E-4191-8713-5932C64FB2E2}" type="pres">
      <dgm:prSet presAssocID="{C5D89889-74AF-4AF7-A81D-7A519ECBDB0A}" presName="vert1" presStyleCnt="0"/>
      <dgm:spPr/>
    </dgm:pt>
    <dgm:pt modelId="{37135DAF-353D-46E4-962A-88BA26E59E2F}" type="pres">
      <dgm:prSet presAssocID="{406F784C-4C46-4828-90C2-BA4801B281C6}" presName="thickLine" presStyleLbl="alignNode1" presStyleIdx="1" presStyleCnt="8"/>
      <dgm:spPr/>
    </dgm:pt>
    <dgm:pt modelId="{79A994D0-D1B3-4174-BE67-11BE23172ACE}" type="pres">
      <dgm:prSet presAssocID="{406F784C-4C46-4828-90C2-BA4801B281C6}" presName="horz1" presStyleCnt="0"/>
      <dgm:spPr/>
    </dgm:pt>
    <dgm:pt modelId="{84F44128-261D-4195-BAAE-8569E4088688}" type="pres">
      <dgm:prSet presAssocID="{406F784C-4C46-4828-90C2-BA4801B281C6}" presName="tx1" presStyleLbl="revTx" presStyleIdx="1" presStyleCnt="8"/>
      <dgm:spPr/>
    </dgm:pt>
    <dgm:pt modelId="{AEA53010-665B-4C4F-9EE6-2607157FA245}" type="pres">
      <dgm:prSet presAssocID="{406F784C-4C46-4828-90C2-BA4801B281C6}" presName="vert1" presStyleCnt="0"/>
      <dgm:spPr/>
    </dgm:pt>
    <dgm:pt modelId="{24248260-7027-440C-B640-E07841202E02}" type="pres">
      <dgm:prSet presAssocID="{DD89591C-150D-472C-A937-F002284324DF}" presName="thickLine" presStyleLbl="alignNode1" presStyleIdx="2" presStyleCnt="8"/>
      <dgm:spPr/>
    </dgm:pt>
    <dgm:pt modelId="{7F3227B7-18F0-4359-918C-DBB3C6B868B7}" type="pres">
      <dgm:prSet presAssocID="{DD89591C-150D-472C-A937-F002284324DF}" presName="horz1" presStyleCnt="0"/>
      <dgm:spPr/>
    </dgm:pt>
    <dgm:pt modelId="{14FEED23-ED4F-4076-B369-F3287AB3212C}" type="pres">
      <dgm:prSet presAssocID="{DD89591C-150D-472C-A937-F002284324DF}" presName="tx1" presStyleLbl="revTx" presStyleIdx="2" presStyleCnt="8"/>
      <dgm:spPr/>
    </dgm:pt>
    <dgm:pt modelId="{1C1C2F40-0614-4B63-ADCD-1B4F9DA3FB95}" type="pres">
      <dgm:prSet presAssocID="{DD89591C-150D-472C-A937-F002284324DF}" presName="vert1" presStyleCnt="0"/>
      <dgm:spPr/>
    </dgm:pt>
    <dgm:pt modelId="{53DB2619-D962-4497-837C-08ADA0D717C5}" type="pres">
      <dgm:prSet presAssocID="{205ED7FA-F665-42DC-A128-186748C54134}" presName="thickLine" presStyleLbl="alignNode1" presStyleIdx="3" presStyleCnt="8"/>
      <dgm:spPr/>
    </dgm:pt>
    <dgm:pt modelId="{F5D71976-A68B-4AF7-8B44-55E66F232C11}" type="pres">
      <dgm:prSet presAssocID="{205ED7FA-F665-42DC-A128-186748C54134}" presName="horz1" presStyleCnt="0"/>
      <dgm:spPr/>
    </dgm:pt>
    <dgm:pt modelId="{8A72490D-64C8-44EB-BEF6-BEC7DA3431D7}" type="pres">
      <dgm:prSet presAssocID="{205ED7FA-F665-42DC-A128-186748C54134}" presName="tx1" presStyleLbl="revTx" presStyleIdx="3" presStyleCnt="8"/>
      <dgm:spPr/>
    </dgm:pt>
    <dgm:pt modelId="{6413B60C-82BE-4D91-9AD1-976E5B03899B}" type="pres">
      <dgm:prSet presAssocID="{205ED7FA-F665-42DC-A128-186748C54134}" presName="vert1" presStyleCnt="0"/>
      <dgm:spPr/>
    </dgm:pt>
    <dgm:pt modelId="{3405060A-10B8-4423-8958-CBFFBF55C6ED}" type="pres">
      <dgm:prSet presAssocID="{107B1BEA-E67B-472B-B94A-3BE0D5AF3609}" presName="thickLine" presStyleLbl="alignNode1" presStyleIdx="4" presStyleCnt="8"/>
      <dgm:spPr/>
    </dgm:pt>
    <dgm:pt modelId="{3EB77A81-79E8-46D8-8A7D-CB2433559F03}" type="pres">
      <dgm:prSet presAssocID="{107B1BEA-E67B-472B-B94A-3BE0D5AF3609}" presName="horz1" presStyleCnt="0"/>
      <dgm:spPr/>
    </dgm:pt>
    <dgm:pt modelId="{9CF5035B-4181-4B18-8582-1CA3C83233E3}" type="pres">
      <dgm:prSet presAssocID="{107B1BEA-E67B-472B-B94A-3BE0D5AF3609}" presName="tx1" presStyleLbl="revTx" presStyleIdx="4" presStyleCnt="8"/>
      <dgm:spPr/>
    </dgm:pt>
    <dgm:pt modelId="{BE896141-4CF9-4A6F-8C43-410AF74EAEB8}" type="pres">
      <dgm:prSet presAssocID="{107B1BEA-E67B-472B-B94A-3BE0D5AF3609}" presName="vert1" presStyleCnt="0"/>
      <dgm:spPr/>
    </dgm:pt>
    <dgm:pt modelId="{8B2B918D-6F3A-4739-B666-505FED078DE1}" type="pres">
      <dgm:prSet presAssocID="{D7350237-2CBA-4AC7-ACBD-58B247008F6E}" presName="thickLine" presStyleLbl="alignNode1" presStyleIdx="5" presStyleCnt="8"/>
      <dgm:spPr/>
    </dgm:pt>
    <dgm:pt modelId="{C4022A2C-DB3A-4F7E-8F1F-BADE44814A30}" type="pres">
      <dgm:prSet presAssocID="{D7350237-2CBA-4AC7-ACBD-58B247008F6E}" presName="horz1" presStyleCnt="0"/>
      <dgm:spPr/>
    </dgm:pt>
    <dgm:pt modelId="{8AE5CCD8-4C0C-44B0-B2C1-0D3864EF943C}" type="pres">
      <dgm:prSet presAssocID="{D7350237-2CBA-4AC7-ACBD-58B247008F6E}" presName="tx1" presStyleLbl="revTx" presStyleIdx="5" presStyleCnt="8"/>
      <dgm:spPr/>
    </dgm:pt>
    <dgm:pt modelId="{F0C7FD85-D86F-4F37-ACA0-DAAFBF940B43}" type="pres">
      <dgm:prSet presAssocID="{D7350237-2CBA-4AC7-ACBD-58B247008F6E}" presName="vert1" presStyleCnt="0"/>
      <dgm:spPr/>
    </dgm:pt>
    <dgm:pt modelId="{27323E09-CE9B-4C61-9802-2A980FA491B8}" type="pres">
      <dgm:prSet presAssocID="{CAEF5125-AC94-4452-980C-D376BBBB2908}" presName="thickLine" presStyleLbl="alignNode1" presStyleIdx="6" presStyleCnt="8"/>
      <dgm:spPr/>
    </dgm:pt>
    <dgm:pt modelId="{D3338F7E-41D6-4E31-94C8-DA977AD2FAA6}" type="pres">
      <dgm:prSet presAssocID="{CAEF5125-AC94-4452-980C-D376BBBB2908}" presName="horz1" presStyleCnt="0"/>
      <dgm:spPr/>
    </dgm:pt>
    <dgm:pt modelId="{E29A590B-9E9B-4170-AFB1-15049E752052}" type="pres">
      <dgm:prSet presAssocID="{CAEF5125-AC94-4452-980C-D376BBBB2908}" presName="tx1" presStyleLbl="revTx" presStyleIdx="6" presStyleCnt="8"/>
      <dgm:spPr/>
    </dgm:pt>
    <dgm:pt modelId="{301C4F57-7A3C-45DD-94BF-A1D0EF62203F}" type="pres">
      <dgm:prSet presAssocID="{CAEF5125-AC94-4452-980C-D376BBBB2908}" presName="vert1" presStyleCnt="0"/>
      <dgm:spPr/>
    </dgm:pt>
    <dgm:pt modelId="{7DB6B84C-E124-4AC3-9484-25AC835581B0}" type="pres">
      <dgm:prSet presAssocID="{4CDF08B7-65AB-4AD9-8839-ED5EEF10CB2A}" presName="thickLine" presStyleLbl="alignNode1" presStyleIdx="7" presStyleCnt="8"/>
      <dgm:spPr/>
    </dgm:pt>
    <dgm:pt modelId="{785197CC-03EC-47CA-82A5-BBACB7172347}" type="pres">
      <dgm:prSet presAssocID="{4CDF08B7-65AB-4AD9-8839-ED5EEF10CB2A}" presName="horz1" presStyleCnt="0"/>
      <dgm:spPr/>
    </dgm:pt>
    <dgm:pt modelId="{E5FF6AC1-1408-4FCD-B5CC-66E99AB90F5D}" type="pres">
      <dgm:prSet presAssocID="{4CDF08B7-65AB-4AD9-8839-ED5EEF10CB2A}" presName="tx1" presStyleLbl="revTx" presStyleIdx="7" presStyleCnt="8"/>
      <dgm:spPr/>
    </dgm:pt>
    <dgm:pt modelId="{5D964B07-87A4-4300-907F-ACACC7DB715A}" type="pres">
      <dgm:prSet presAssocID="{4CDF08B7-65AB-4AD9-8839-ED5EEF10CB2A}" presName="vert1" presStyleCnt="0"/>
      <dgm:spPr/>
    </dgm:pt>
  </dgm:ptLst>
  <dgm:cxnLst>
    <dgm:cxn modelId="{9F911501-90E4-45F5-9486-E5A415A57C2A}" srcId="{2B6CC9F9-2B47-4179-8BB3-DDB7657DD60F}" destId="{DD89591C-150D-472C-A937-F002284324DF}" srcOrd="2" destOrd="0" parTransId="{8D9805C1-C7EC-4EC9-9662-80A4A6B4FA69}" sibTransId="{2A8BEFB5-4B27-4386-8EDE-09F249502C09}"/>
    <dgm:cxn modelId="{5274C302-84C9-4D7D-8049-CB7716F449F9}" srcId="{2B6CC9F9-2B47-4179-8BB3-DDB7657DD60F}" destId="{CAEF5125-AC94-4452-980C-D376BBBB2908}" srcOrd="6" destOrd="0" parTransId="{114D6E9D-36F8-41CD-938E-E18383AB0037}" sibTransId="{90592643-AB6E-4E4A-B440-E2E809B845D6}"/>
    <dgm:cxn modelId="{6B5E0007-EDD4-4DD6-B7B2-E1C1D3E56200}" srcId="{2B6CC9F9-2B47-4179-8BB3-DDB7657DD60F}" destId="{D7350237-2CBA-4AC7-ACBD-58B247008F6E}" srcOrd="5" destOrd="0" parTransId="{A5B734B3-CE0B-4180-A4EC-EC14DC4A80A7}" sibTransId="{46EE7E18-0B77-4A3A-A0E2-B7BC605D7882}"/>
    <dgm:cxn modelId="{5BB65710-7388-4503-A580-A357C196871A}" srcId="{2B6CC9F9-2B47-4179-8BB3-DDB7657DD60F}" destId="{205ED7FA-F665-42DC-A128-186748C54134}" srcOrd="3" destOrd="0" parTransId="{80531D2A-65B3-4808-AC01-016865202CAD}" sibTransId="{1E55F1E6-9ADD-4C9E-8033-F8969049B24A}"/>
    <dgm:cxn modelId="{0F817320-6CF8-40B3-8299-DC7BA9534849}" type="presOf" srcId="{4CDF08B7-65AB-4AD9-8839-ED5EEF10CB2A}" destId="{E5FF6AC1-1408-4FCD-B5CC-66E99AB90F5D}" srcOrd="0" destOrd="0" presId="urn:microsoft.com/office/officeart/2008/layout/LinedList"/>
    <dgm:cxn modelId="{B747572D-2107-46B8-B029-FDBB90123AB1}" srcId="{2B6CC9F9-2B47-4179-8BB3-DDB7657DD60F}" destId="{107B1BEA-E67B-472B-B94A-3BE0D5AF3609}" srcOrd="4" destOrd="0" parTransId="{49FD87CE-9313-4FBB-B0EC-2CA3169B3CB0}" sibTransId="{44EE345E-8CC1-45CA-AB11-1A6FE17A8534}"/>
    <dgm:cxn modelId="{B245DE33-A542-4E7E-B288-C41907E104FC}" srcId="{2B6CC9F9-2B47-4179-8BB3-DDB7657DD60F}" destId="{4CDF08B7-65AB-4AD9-8839-ED5EEF10CB2A}" srcOrd="7" destOrd="0" parTransId="{6766E1F3-085A-481A-8459-56C4DDD05F9B}" sibTransId="{4F47B354-A7F7-498C-A360-D6A708ACFBF0}"/>
    <dgm:cxn modelId="{00293E39-7AE5-4E40-85D3-E2FC7B2B3998}" type="presOf" srcId="{406F784C-4C46-4828-90C2-BA4801B281C6}" destId="{84F44128-261D-4195-BAAE-8569E4088688}" srcOrd="0" destOrd="0" presId="urn:microsoft.com/office/officeart/2008/layout/LinedList"/>
    <dgm:cxn modelId="{A466BF39-FC80-423E-AE4F-A35DC1AD0234}" srcId="{2B6CC9F9-2B47-4179-8BB3-DDB7657DD60F}" destId="{C5D89889-74AF-4AF7-A81D-7A519ECBDB0A}" srcOrd="0" destOrd="0" parTransId="{1C3305D6-114F-420F-9D26-333722DBFDD8}" sibTransId="{C19C91E9-8EC1-4803-AE03-1F91385577F2}"/>
    <dgm:cxn modelId="{D1838A64-1FA3-492B-B740-148985086A85}" srcId="{2B6CC9F9-2B47-4179-8BB3-DDB7657DD60F}" destId="{406F784C-4C46-4828-90C2-BA4801B281C6}" srcOrd="1" destOrd="0" parTransId="{B64741C9-37C4-4893-A7F1-67B801BB9C60}" sibTransId="{A9E21FDE-10D9-4441-B520-33D43DEB7539}"/>
    <dgm:cxn modelId="{EC005A68-CC8F-4C96-9A96-2DEF8725CAAB}" type="presOf" srcId="{2B6CC9F9-2B47-4179-8BB3-DDB7657DD60F}" destId="{D573D3DE-1080-4EB1-B975-D3457ECFB8CC}" srcOrd="0" destOrd="0" presId="urn:microsoft.com/office/officeart/2008/layout/LinedList"/>
    <dgm:cxn modelId="{A250344E-D020-4559-8D50-EC99EC8C9655}" type="presOf" srcId="{C5D89889-74AF-4AF7-A81D-7A519ECBDB0A}" destId="{D3FA5655-6FEE-42F7-8C1B-5348849835B2}" srcOrd="0" destOrd="0" presId="urn:microsoft.com/office/officeart/2008/layout/LinedList"/>
    <dgm:cxn modelId="{3B75614E-1968-48F8-ACAF-CEA4628E1D4B}" type="presOf" srcId="{D7350237-2CBA-4AC7-ACBD-58B247008F6E}" destId="{8AE5CCD8-4C0C-44B0-B2C1-0D3864EF943C}" srcOrd="0" destOrd="0" presId="urn:microsoft.com/office/officeart/2008/layout/LinedList"/>
    <dgm:cxn modelId="{D3F09956-B161-425A-A2B5-D8A4D616BA99}" type="presOf" srcId="{205ED7FA-F665-42DC-A128-186748C54134}" destId="{8A72490D-64C8-44EB-BEF6-BEC7DA3431D7}" srcOrd="0" destOrd="0" presId="urn:microsoft.com/office/officeart/2008/layout/LinedList"/>
    <dgm:cxn modelId="{461F6887-492A-4435-A203-AACB38FA9E39}" type="presOf" srcId="{DD89591C-150D-472C-A937-F002284324DF}" destId="{14FEED23-ED4F-4076-B369-F3287AB3212C}" srcOrd="0" destOrd="0" presId="urn:microsoft.com/office/officeart/2008/layout/LinedList"/>
    <dgm:cxn modelId="{FA65EADC-7F5C-41C4-8AB1-524FC0A36782}" type="presOf" srcId="{107B1BEA-E67B-472B-B94A-3BE0D5AF3609}" destId="{9CF5035B-4181-4B18-8582-1CA3C83233E3}" srcOrd="0" destOrd="0" presId="urn:microsoft.com/office/officeart/2008/layout/LinedList"/>
    <dgm:cxn modelId="{16783FE1-4FC5-416A-8BBE-A4BD9AE98D98}" type="presOf" srcId="{CAEF5125-AC94-4452-980C-D376BBBB2908}" destId="{E29A590B-9E9B-4170-AFB1-15049E752052}" srcOrd="0" destOrd="0" presId="urn:microsoft.com/office/officeart/2008/layout/LinedList"/>
    <dgm:cxn modelId="{ED723D82-B426-498C-8955-71ED88D37FE6}" type="presParOf" srcId="{D573D3DE-1080-4EB1-B975-D3457ECFB8CC}" destId="{45F19762-652E-4EB8-87A3-EA667BE632F7}" srcOrd="0" destOrd="0" presId="urn:microsoft.com/office/officeart/2008/layout/LinedList"/>
    <dgm:cxn modelId="{5C8C8DB0-3B32-4394-9047-9F54D6F4554F}" type="presParOf" srcId="{D573D3DE-1080-4EB1-B975-D3457ECFB8CC}" destId="{4475AB79-ECC6-4359-8898-08C4FB277EC2}" srcOrd="1" destOrd="0" presId="urn:microsoft.com/office/officeart/2008/layout/LinedList"/>
    <dgm:cxn modelId="{A4AABD96-9B17-4212-917D-C1EE4DB9B95D}" type="presParOf" srcId="{4475AB79-ECC6-4359-8898-08C4FB277EC2}" destId="{D3FA5655-6FEE-42F7-8C1B-5348849835B2}" srcOrd="0" destOrd="0" presId="urn:microsoft.com/office/officeart/2008/layout/LinedList"/>
    <dgm:cxn modelId="{4AE9780E-9A8D-4356-AE66-1E14F0426D6C}" type="presParOf" srcId="{4475AB79-ECC6-4359-8898-08C4FB277EC2}" destId="{B610EFE9-A83E-4191-8713-5932C64FB2E2}" srcOrd="1" destOrd="0" presId="urn:microsoft.com/office/officeart/2008/layout/LinedList"/>
    <dgm:cxn modelId="{592F65BD-9D17-4070-9F5B-C55EDB76EC0B}" type="presParOf" srcId="{D573D3DE-1080-4EB1-B975-D3457ECFB8CC}" destId="{37135DAF-353D-46E4-962A-88BA26E59E2F}" srcOrd="2" destOrd="0" presId="urn:microsoft.com/office/officeart/2008/layout/LinedList"/>
    <dgm:cxn modelId="{1A6CF3A2-886C-4BB9-A946-E8CF1CFD8396}" type="presParOf" srcId="{D573D3DE-1080-4EB1-B975-D3457ECFB8CC}" destId="{79A994D0-D1B3-4174-BE67-11BE23172ACE}" srcOrd="3" destOrd="0" presId="urn:microsoft.com/office/officeart/2008/layout/LinedList"/>
    <dgm:cxn modelId="{670EB276-EC17-4873-BE7A-39577B8C8559}" type="presParOf" srcId="{79A994D0-D1B3-4174-BE67-11BE23172ACE}" destId="{84F44128-261D-4195-BAAE-8569E4088688}" srcOrd="0" destOrd="0" presId="urn:microsoft.com/office/officeart/2008/layout/LinedList"/>
    <dgm:cxn modelId="{37DF044D-2755-43FE-8EF6-036DBDC9829B}" type="presParOf" srcId="{79A994D0-D1B3-4174-BE67-11BE23172ACE}" destId="{AEA53010-665B-4C4F-9EE6-2607157FA245}" srcOrd="1" destOrd="0" presId="urn:microsoft.com/office/officeart/2008/layout/LinedList"/>
    <dgm:cxn modelId="{61F04D08-450D-4603-B792-920D12D0D25F}" type="presParOf" srcId="{D573D3DE-1080-4EB1-B975-D3457ECFB8CC}" destId="{24248260-7027-440C-B640-E07841202E02}" srcOrd="4" destOrd="0" presId="urn:microsoft.com/office/officeart/2008/layout/LinedList"/>
    <dgm:cxn modelId="{FDC5DE52-2EF7-4B8D-8C7D-BAEBDB9EB3CF}" type="presParOf" srcId="{D573D3DE-1080-4EB1-B975-D3457ECFB8CC}" destId="{7F3227B7-18F0-4359-918C-DBB3C6B868B7}" srcOrd="5" destOrd="0" presId="urn:microsoft.com/office/officeart/2008/layout/LinedList"/>
    <dgm:cxn modelId="{EAA00971-7823-4AF7-94D2-6C4A9020F719}" type="presParOf" srcId="{7F3227B7-18F0-4359-918C-DBB3C6B868B7}" destId="{14FEED23-ED4F-4076-B369-F3287AB3212C}" srcOrd="0" destOrd="0" presId="urn:microsoft.com/office/officeart/2008/layout/LinedList"/>
    <dgm:cxn modelId="{B89ADCE7-1177-41EB-8D07-091E3E25FDD9}" type="presParOf" srcId="{7F3227B7-18F0-4359-918C-DBB3C6B868B7}" destId="{1C1C2F40-0614-4B63-ADCD-1B4F9DA3FB95}" srcOrd="1" destOrd="0" presId="urn:microsoft.com/office/officeart/2008/layout/LinedList"/>
    <dgm:cxn modelId="{EE8E3C95-FDCB-42A6-96F3-0A4E3826E42A}" type="presParOf" srcId="{D573D3DE-1080-4EB1-B975-D3457ECFB8CC}" destId="{53DB2619-D962-4497-837C-08ADA0D717C5}" srcOrd="6" destOrd="0" presId="urn:microsoft.com/office/officeart/2008/layout/LinedList"/>
    <dgm:cxn modelId="{98EE2E62-4BD4-45E9-80C8-6B25EBA4C1DD}" type="presParOf" srcId="{D573D3DE-1080-4EB1-B975-D3457ECFB8CC}" destId="{F5D71976-A68B-4AF7-8B44-55E66F232C11}" srcOrd="7" destOrd="0" presId="urn:microsoft.com/office/officeart/2008/layout/LinedList"/>
    <dgm:cxn modelId="{682833BD-E0C8-4B75-8555-73D47D51B619}" type="presParOf" srcId="{F5D71976-A68B-4AF7-8B44-55E66F232C11}" destId="{8A72490D-64C8-44EB-BEF6-BEC7DA3431D7}" srcOrd="0" destOrd="0" presId="urn:microsoft.com/office/officeart/2008/layout/LinedList"/>
    <dgm:cxn modelId="{916814ED-2C83-44DE-8427-5CC2A1B21462}" type="presParOf" srcId="{F5D71976-A68B-4AF7-8B44-55E66F232C11}" destId="{6413B60C-82BE-4D91-9AD1-976E5B03899B}" srcOrd="1" destOrd="0" presId="urn:microsoft.com/office/officeart/2008/layout/LinedList"/>
    <dgm:cxn modelId="{F0913788-6637-48EC-8B96-956B7B8B0FE1}" type="presParOf" srcId="{D573D3DE-1080-4EB1-B975-D3457ECFB8CC}" destId="{3405060A-10B8-4423-8958-CBFFBF55C6ED}" srcOrd="8" destOrd="0" presId="urn:microsoft.com/office/officeart/2008/layout/LinedList"/>
    <dgm:cxn modelId="{2F194CCB-667F-423B-B8B3-409D845439D5}" type="presParOf" srcId="{D573D3DE-1080-4EB1-B975-D3457ECFB8CC}" destId="{3EB77A81-79E8-46D8-8A7D-CB2433559F03}" srcOrd="9" destOrd="0" presId="urn:microsoft.com/office/officeart/2008/layout/LinedList"/>
    <dgm:cxn modelId="{A5BC3A40-0ECA-4503-BD02-71A4A2C4547F}" type="presParOf" srcId="{3EB77A81-79E8-46D8-8A7D-CB2433559F03}" destId="{9CF5035B-4181-4B18-8582-1CA3C83233E3}" srcOrd="0" destOrd="0" presId="urn:microsoft.com/office/officeart/2008/layout/LinedList"/>
    <dgm:cxn modelId="{5011C1A4-FA2E-4F7B-ADDD-EEB7C3108BF5}" type="presParOf" srcId="{3EB77A81-79E8-46D8-8A7D-CB2433559F03}" destId="{BE896141-4CF9-4A6F-8C43-410AF74EAEB8}" srcOrd="1" destOrd="0" presId="urn:microsoft.com/office/officeart/2008/layout/LinedList"/>
    <dgm:cxn modelId="{6451B71E-C1D8-4142-AAFD-ADA90A40E4AA}" type="presParOf" srcId="{D573D3DE-1080-4EB1-B975-D3457ECFB8CC}" destId="{8B2B918D-6F3A-4739-B666-505FED078DE1}" srcOrd="10" destOrd="0" presId="urn:microsoft.com/office/officeart/2008/layout/LinedList"/>
    <dgm:cxn modelId="{3ED89BF2-98B2-4987-84D6-A39347E6951A}" type="presParOf" srcId="{D573D3DE-1080-4EB1-B975-D3457ECFB8CC}" destId="{C4022A2C-DB3A-4F7E-8F1F-BADE44814A30}" srcOrd="11" destOrd="0" presId="urn:microsoft.com/office/officeart/2008/layout/LinedList"/>
    <dgm:cxn modelId="{1AC504E2-0BDD-4C7C-AFC4-A65ADE0D6F2F}" type="presParOf" srcId="{C4022A2C-DB3A-4F7E-8F1F-BADE44814A30}" destId="{8AE5CCD8-4C0C-44B0-B2C1-0D3864EF943C}" srcOrd="0" destOrd="0" presId="urn:microsoft.com/office/officeart/2008/layout/LinedList"/>
    <dgm:cxn modelId="{F7B7D7B6-7305-4122-B895-2822335B3E32}" type="presParOf" srcId="{C4022A2C-DB3A-4F7E-8F1F-BADE44814A30}" destId="{F0C7FD85-D86F-4F37-ACA0-DAAFBF940B43}" srcOrd="1" destOrd="0" presId="urn:microsoft.com/office/officeart/2008/layout/LinedList"/>
    <dgm:cxn modelId="{D933B432-4F36-4EFD-9B47-B11F3511CC11}" type="presParOf" srcId="{D573D3DE-1080-4EB1-B975-D3457ECFB8CC}" destId="{27323E09-CE9B-4C61-9802-2A980FA491B8}" srcOrd="12" destOrd="0" presId="urn:microsoft.com/office/officeart/2008/layout/LinedList"/>
    <dgm:cxn modelId="{274E14C2-89AD-45F0-B4E1-63F406278A22}" type="presParOf" srcId="{D573D3DE-1080-4EB1-B975-D3457ECFB8CC}" destId="{D3338F7E-41D6-4E31-94C8-DA977AD2FAA6}" srcOrd="13" destOrd="0" presId="urn:microsoft.com/office/officeart/2008/layout/LinedList"/>
    <dgm:cxn modelId="{DAD41AB0-7C74-4199-AB51-D5D3366B6C8E}" type="presParOf" srcId="{D3338F7E-41D6-4E31-94C8-DA977AD2FAA6}" destId="{E29A590B-9E9B-4170-AFB1-15049E752052}" srcOrd="0" destOrd="0" presId="urn:microsoft.com/office/officeart/2008/layout/LinedList"/>
    <dgm:cxn modelId="{F525DC67-A90F-4556-B0C7-2CD36224E403}" type="presParOf" srcId="{D3338F7E-41D6-4E31-94C8-DA977AD2FAA6}" destId="{301C4F57-7A3C-45DD-94BF-A1D0EF62203F}" srcOrd="1" destOrd="0" presId="urn:microsoft.com/office/officeart/2008/layout/LinedList"/>
    <dgm:cxn modelId="{BD40A5AD-E3F6-492E-8801-D7DDC6D6A898}" type="presParOf" srcId="{D573D3DE-1080-4EB1-B975-D3457ECFB8CC}" destId="{7DB6B84C-E124-4AC3-9484-25AC835581B0}" srcOrd="14" destOrd="0" presId="urn:microsoft.com/office/officeart/2008/layout/LinedList"/>
    <dgm:cxn modelId="{84B8F9EF-C7CF-4F02-9157-2CAC4BBE8A84}" type="presParOf" srcId="{D573D3DE-1080-4EB1-B975-D3457ECFB8CC}" destId="{785197CC-03EC-47CA-82A5-BBACB7172347}" srcOrd="15" destOrd="0" presId="urn:microsoft.com/office/officeart/2008/layout/LinedList"/>
    <dgm:cxn modelId="{BB3D3955-1F69-4FA3-9CEB-113270CB4E38}" type="presParOf" srcId="{785197CC-03EC-47CA-82A5-BBACB7172347}" destId="{E5FF6AC1-1408-4FCD-B5CC-66E99AB90F5D}" srcOrd="0" destOrd="0" presId="urn:microsoft.com/office/officeart/2008/layout/LinedList"/>
    <dgm:cxn modelId="{42AB1ABC-0742-4A19-81DA-C950345CEB09}" type="presParOf" srcId="{785197CC-03EC-47CA-82A5-BBACB7172347}" destId="{5D964B07-87A4-4300-907F-ACACC7DB71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684A17-290F-49C8-BD20-B7BDFB7627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B46006-7AA2-49BC-9C2D-890B337ED251}">
      <dgm:prSet/>
      <dgm:spPr/>
      <dgm:t>
        <a:bodyPr/>
        <a:lstStyle/>
        <a:p>
          <a:r>
            <a:rPr lang="en-US"/>
            <a:t>-Promote the greatest happiness to the greatest amount of people</a:t>
          </a:r>
        </a:p>
      </dgm:t>
    </dgm:pt>
    <dgm:pt modelId="{094034F8-6BF9-4247-AD0E-77FAF3027D89}" type="parTrans" cxnId="{1C5CF473-E982-4DB4-81CE-869F596876D6}">
      <dgm:prSet/>
      <dgm:spPr/>
      <dgm:t>
        <a:bodyPr/>
        <a:lstStyle/>
        <a:p>
          <a:endParaRPr lang="en-US"/>
        </a:p>
      </dgm:t>
    </dgm:pt>
    <dgm:pt modelId="{0A22EF23-6C00-46C3-AD6C-5002FA092896}" type="sibTrans" cxnId="{1C5CF473-E982-4DB4-81CE-869F596876D6}">
      <dgm:prSet/>
      <dgm:spPr/>
      <dgm:t>
        <a:bodyPr/>
        <a:lstStyle/>
        <a:p>
          <a:endParaRPr lang="en-US"/>
        </a:p>
      </dgm:t>
    </dgm:pt>
    <dgm:pt modelId="{1C465BED-E928-4F46-A92B-3A450BB6C45D}">
      <dgm:prSet/>
      <dgm:spPr/>
      <dgm:t>
        <a:bodyPr/>
        <a:lstStyle/>
        <a:p>
          <a:r>
            <a:rPr lang="en-US"/>
            <a:t>-</a:t>
          </a:r>
          <a:r>
            <a:rPr lang="zh-TW"/>
            <a:t>Concentrate on the consequences of an incident</a:t>
          </a:r>
          <a:endParaRPr lang="en-US"/>
        </a:p>
      </dgm:t>
    </dgm:pt>
    <dgm:pt modelId="{E8ABAF34-C2CD-45EE-B901-FF5319A52EE4}" type="parTrans" cxnId="{25A28983-2839-40D0-8CF5-7B0A550A1400}">
      <dgm:prSet/>
      <dgm:spPr/>
      <dgm:t>
        <a:bodyPr/>
        <a:lstStyle/>
        <a:p>
          <a:endParaRPr lang="en-US"/>
        </a:p>
      </dgm:t>
    </dgm:pt>
    <dgm:pt modelId="{8861A146-8DC3-4AC9-A8D5-5B6E215F2F91}" type="sibTrans" cxnId="{25A28983-2839-40D0-8CF5-7B0A550A1400}">
      <dgm:prSet/>
      <dgm:spPr/>
      <dgm:t>
        <a:bodyPr/>
        <a:lstStyle/>
        <a:p>
          <a:endParaRPr lang="en-US"/>
        </a:p>
      </dgm:t>
    </dgm:pt>
    <dgm:pt modelId="{15BAE24F-E615-4E89-831B-F7FA5E431E49}">
      <dgm:prSet/>
      <dgm:spPr/>
      <dgm:t>
        <a:bodyPr/>
        <a:lstStyle/>
        <a:p>
          <a:r>
            <a:rPr lang="zh-TW"/>
            <a:t>-</a:t>
          </a:r>
          <a:r>
            <a:rPr lang="en-US"/>
            <a:t>If</a:t>
          </a:r>
          <a:r>
            <a:rPr lang="zh-TW"/>
            <a:t> </a:t>
          </a:r>
          <a:r>
            <a:rPr lang="en-US"/>
            <a:t>the</a:t>
          </a:r>
          <a:r>
            <a:rPr lang="zh-TW"/>
            <a:t> </a:t>
          </a:r>
          <a:r>
            <a:rPr lang="en-US"/>
            <a:t>consequence</a:t>
          </a:r>
          <a:r>
            <a:rPr lang="zh-TW"/>
            <a:t> </a:t>
          </a:r>
          <a:r>
            <a:rPr lang="en-US"/>
            <a:t>is</a:t>
          </a:r>
          <a:r>
            <a:rPr lang="zh-TW"/>
            <a:t> </a:t>
          </a:r>
          <a:r>
            <a:rPr lang="en-US"/>
            <a:t>good,</a:t>
          </a:r>
          <a:r>
            <a:rPr lang="zh-TW"/>
            <a:t> </a:t>
          </a:r>
          <a:r>
            <a:rPr lang="en-US"/>
            <a:t>the</a:t>
          </a:r>
          <a:r>
            <a:rPr lang="zh-TW"/>
            <a:t> </a:t>
          </a:r>
          <a:r>
            <a:rPr lang="en-US"/>
            <a:t>action</a:t>
          </a:r>
          <a:r>
            <a:rPr lang="zh-TW"/>
            <a:t> </a:t>
          </a:r>
          <a:r>
            <a:rPr lang="en-US"/>
            <a:t>is</a:t>
          </a:r>
          <a:r>
            <a:rPr lang="zh-TW"/>
            <a:t> </a:t>
          </a:r>
          <a:r>
            <a:rPr lang="en-US"/>
            <a:t>good (moral).</a:t>
          </a:r>
        </a:p>
      </dgm:t>
    </dgm:pt>
    <dgm:pt modelId="{BF951E4F-3FB4-4431-830D-15F62D20718E}" type="parTrans" cxnId="{2F4ED594-54B8-49DF-A4FB-187FD892D966}">
      <dgm:prSet/>
      <dgm:spPr/>
      <dgm:t>
        <a:bodyPr/>
        <a:lstStyle/>
        <a:p>
          <a:endParaRPr lang="en-US"/>
        </a:p>
      </dgm:t>
    </dgm:pt>
    <dgm:pt modelId="{CBDBD237-0E4C-4751-AF1F-A3B8B46441DA}" type="sibTrans" cxnId="{2F4ED594-54B8-49DF-A4FB-187FD892D966}">
      <dgm:prSet/>
      <dgm:spPr/>
      <dgm:t>
        <a:bodyPr/>
        <a:lstStyle/>
        <a:p>
          <a:endParaRPr lang="en-US"/>
        </a:p>
      </dgm:t>
    </dgm:pt>
    <dgm:pt modelId="{EBF699AF-62FA-4688-B580-2E22DFB96C49}" type="pres">
      <dgm:prSet presAssocID="{CF684A17-290F-49C8-BD20-B7BDFB76278C}" presName="root" presStyleCnt="0">
        <dgm:presLayoutVars>
          <dgm:dir/>
          <dgm:resizeHandles val="exact"/>
        </dgm:presLayoutVars>
      </dgm:prSet>
      <dgm:spPr/>
    </dgm:pt>
    <dgm:pt modelId="{E6320DCC-1AFD-4A79-ABC8-31F48B841905}" type="pres">
      <dgm:prSet presAssocID="{70B46006-7AA2-49BC-9C2D-890B337ED251}" presName="compNode" presStyleCnt="0"/>
      <dgm:spPr/>
    </dgm:pt>
    <dgm:pt modelId="{CA20F41A-FE97-46B8-ABCB-83ABE3A5085A}" type="pres">
      <dgm:prSet presAssocID="{70B46006-7AA2-49BC-9C2D-890B337ED251}" presName="bgRect" presStyleLbl="bgShp" presStyleIdx="0" presStyleCnt="3"/>
      <dgm:spPr/>
    </dgm:pt>
    <dgm:pt modelId="{51249912-20ED-49A7-A0AB-926683C5969F}" type="pres">
      <dgm:prSet presAssocID="{70B46006-7AA2-49BC-9C2D-890B337ED2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with Solid Fill"/>
        </a:ext>
      </dgm:extLst>
    </dgm:pt>
    <dgm:pt modelId="{9BF8EF65-B5FD-472B-B490-56AD247788B5}" type="pres">
      <dgm:prSet presAssocID="{70B46006-7AA2-49BC-9C2D-890B337ED251}" presName="spaceRect" presStyleCnt="0"/>
      <dgm:spPr/>
    </dgm:pt>
    <dgm:pt modelId="{65CEAE93-EACD-472D-A88D-DA5C7058A305}" type="pres">
      <dgm:prSet presAssocID="{70B46006-7AA2-49BC-9C2D-890B337ED251}" presName="parTx" presStyleLbl="revTx" presStyleIdx="0" presStyleCnt="3">
        <dgm:presLayoutVars>
          <dgm:chMax val="0"/>
          <dgm:chPref val="0"/>
        </dgm:presLayoutVars>
      </dgm:prSet>
      <dgm:spPr/>
    </dgm:pt>
    <dgm:pt modelId="{60D01B8D-725E-4D2C-AD7D-883A3CCB905C}" type="pres">
      <dgm:prSet presAssocID="{0A22EF23-6C00-46C3-AD6C-5002FA092896}" presName="sibTrans" presStyleCnt="0"/>
      <dgm:spPr/>
    </dgm:pt>
    <dgm:pt modelId="{6E43C025-29A1-4DA7-B0B3-AAE950BD17A8}" type="pres">
      <dgm:prSet presAssocID="{1C465BED-E928-4F46-A92B-3A450BB6C45D}" presName="compNode" presStyleCnt="0"/>
      <dgm:spPr/>
    </dgm:pt>
    <dgm:pt modelId="{77C4076C-4D45-4C0D-9EA3-28DDA1E2D46E}" type="pres">
      <dgm:prSet presAssocID="{1C465BED-E928-4F46-A92B-3A450BB6C45D}" presName="bgRect" presStyleLbl="bgShp" presStyleIdx="1" presStyleCnt="3"/>
      <dgm:spPr/>
    </dgm:pt>
    <dgm:pt modelId="{4794F84D-432E-4B3C-88B7-C3E0661C2C03}" type="pres">
      <dgm:prSet presAssocID="{1C465BED-E928-4F46-A92B-3A450BB6C4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83A87104-FF90-4FCC-9C66-BCAC90EA9251}" type="pres">
      <dgm:prSet presAssocID="{1C465BED-E928-4F46-A92B-3A450BB6C45D}" presName="spaceRect" presStyleCnt="0"/>
      <dgm:spPr/>
    </dgm:pt>
    <dgm:pt modelId="{0CEAD028-11DD-4047-8B9E-34EBC5EB4252}" type="pres">
      <dgm:prSet presAssocID="{1C465BED-E928-4F46-A92B-3A450BB6C45D}" presName="parTx" presStyleLbl="revTx" presStyleIdx="1" presStyleCnt="3">
        <dgm:presLayoutVars>
          <dgm:chMax val="0"/>
          <dgm:chPref val="0"/>
        </dgm:presLayoutVars>
      </dgm:prSet>
      <dgm:spPr/>
    </dgm:pt>
    <dgm:pt modelId="{210792F9-F0B5-4AF2-91F5-64B02949F4B8}" type="pres">
      <dgm:prSet presAssocID="{8861A146-8DC3-4AC9-A8D5-5B6E215F2F91}" presName="sibTrans" presStyleCnt="0"/>
      <dgm:spPr/>
    </dgm:pt>
    <dgm:pt modelId="{D63B2F36-5454-4409-B770-3E1C434DE616}" type="pres">
      <dgm:prSet presAssocID="{15BAE24F-E615-4E89-831B-F7FA5E431E49}" presName="compNode" presStyleCnt="0"/>
      <dgm:spPr/>
    </dgm:pt>
    <dgm:pt modelId="{EF4EC913-2E0C-4182-B619-4DF6F933A2F8}" type="pres">
      <dgm:prSet presAssocID="{15BAE24F-E615-4E89-831B-F7FA5E431E49}" presName="bgRect" presStyleLbl="bgShp" presStyleIdx="2" presStyleCnt="3"/>
      <dgm:spPr/>
    </dgm:pt>
    <dgm:pt modelId="{177F8E65-E074-49FB-BBEE-898FF887F89F}" type="pres">
      <dgm:prSet presAssocID="{15BAE24F-E615-4E89-831B-F7FA5E431E4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009A3AB6-2DBC-4272-8F96-F22971D61ABA}" type="pres">
      <dgm:prSet presAssocID="{15BAE24F-E615-4E89-831B-F7FA5E431E49}" presName="spaceRect" presStyleCnt="0"/>
      <dgm:spPr/>
    </dgm:pt>
    <dgm:pt modelId="{8EB6E223-6FC6-4759-9AE6-499DA1A982A5}" type="pres">
      <dgm:prSet presAssocID="{15BAE24F-E615-4E89-831B-F7FA5E431E4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80A5312-E90B-4A43-84B6-FC39938DE101}" type="presOf" srcId="{1C465BED-E928-4F46-A92B-3A450BB6C45D}" destId="{0CEAD028-11DD-4047-8B9E-34EBC5EB4252}" srcOrd="0" destOrd="0" presId="urn:microsoft.com/office/officeart/2018/2/layout/IconVerticalSolidList"/>
    <dgm:cxn modelId="{1C5CF473-E982-4DB4-81CE-869F596876D6}" srcId="{CF684A17-290F-49C8-BD20-B7BDFB76278C}" destId="{70B46006-7AA2-49BC-9C2D-890B337ED251}" srcOrd="0" destOrd="0" parTransId="{094034F8-6BF9-4247-AD0E-77FAF3027D89}" sibTransId="{0A22EF23-6C00-46C3-AD6C-5002FA092896}"/>
    <dgm:cxn modelId="{25A28983-2839-40D0-8CF5-7B0A550A1400}" srcId="{CF684A17-290F-49C8-BD20-B7BDFB76278C}" destId="{1C465BED-E928-4F46-A92B-3A450BB6C45D}" srcOrd="1" destOrd="0" parTransId="{E8ABAF34-C2CD-45EE-B901-FF5319A52EE4}" sibTransId="{8861A146-8DC3-4AC9-A8D5-5B6E215F2F91}"/>
    <dgm:cxn modelId="{E574A88D-B9D8-44B5-8165-0F27FDA3091C}" type="presOf" srcId="{15BAE24F-E615-4E89-831B-F7FA5E431E49}" destId="{8EB6E223-6FC6-4759-9AE6-499DA1A982A5}" srcOrd="0" destOrd="0" presId="urn:microsoft.com/office/officeart/2018/2/layout/IconVerticalSolidList"/>
    <dgm:cxn modelId="{2F4ED594-54B8-49DF-A4FB-187FD892D966}" srcId="{CF684A17-290F-49C8-BD20-B7BDFB76278C}" destId="{15BAE24F-E615-4E89-831B-F7FA5E431E49}" srcOrd="2" destOrd="0" parTransId="{BF951E4F-3FB4-4431-830D-15F62D20718E}" sibTransId="{CBDBD237-0E4C-4751-AF1F-A3B8B46441DA}"/>
    <dgm:cxn modelId="{E3A9E5C5-364D-4B65-97F8-7903AD28873C}" type="presOf" srcId="{70B46006-7AA2-49BC-9C2D-890B337ED251}" destId="{65CEAE93-EACD-472D-A88D-DA5C7058A305}" srcOrd="0" destOrd="0" presId="urn:microsoft.com/office/officeart/2018/2/layout/IconVerticalSolidList"/>
    <dgm:cxn modelId="{23DEE8FB-9EA2-407C-8BE0-00CDF8701443}" type="presOf" srcId="{CF684A17-290F-49C8-BD20-B7BDFB76278C}" destId="{EBF699AF-62FA-4688-B580-2E22DFB96C49}" srcOrd="0" destOrd="0" presId="urn:microsoft.com/office/officeart/2018/2/layout/IconVerticalSolidList"/>
    <dgm:cxn modelId="{BCD78EF7-4DC5-43DC-84F8-3C76A2DD5278}" type="presParOf" srcId="{EBF699AF-62FA-4688-B580-2E22DFB96C49}" destId="{E6320DCC-1AFD-4A79-ABC8-31F48B841905}" srcOrd="0" destOrd="0" presId="urn:microsoft.com/office/officeart/2018/2/layout/IconVerticalSolidList"/>
    <dgm:cxn modelId="{6EA1CD0B-BE4B-4D81-9031-9DB4CAE2AAEE}" type="presParOf" srcId="{E6320DCC-1AFD-4A79-ABC8-31F48B841905}" destId="{CA20F41A-FE97-46B8-ABCB-83ABE3A5085A}" srcOrd="0" destOrd="0" presId="urn:microsoft.com/office/officeart/2018/2/layout/IconVerticalSolidList"/>
    <dgm:cxn modelId="{5AF9E80F-5325-41CC-AF04-B3D6477AD69B}" type="presParOf" srcId="{E6320DCC-1AFD-4A79-ABC8-31F48B841905}" destId="{51249912-20ED-49A7-A0AB-926683C5969F}" srcOrd="1" destOrd="0" presId="urn:microsoft.com/office/officeart/2018/2/layout/IconVerticalSolidList"/>
    <dgm:cxn modelId="{B1DBC644-821E-4C22-B09F-1EE7B23D786A}" type="presParOf" srcId="{E6320DCC-1AFD-4A79-ABC8-31F48B841905}" destId="{9BF8EF65-B5FD-472B-B490-56AD247788B5}" srcOrd="2" destOrd="0" presId="urn:microsoft.com/office/officeart/2018/2/layout/IconVerticalSolidList"/>
    <dgm:cxn modelId="{2C5B4272-3283-46DA-BA4F-08B93E0EDCD1}" type="presParOf" srcId="{E6320DCC-1AFD-4A79-ABC8-31F48B841905}" destId="{65CEAE93-EACD-472D-A88D-DA5C7058A305}" srcOrd="3" destOrd="0" presId="urn:microsoft.com/office/officeart/2018/2/layout/IconVerticalSolidList"/>
    <dgm:cxn modelId="{583FE947-E253-496B-B602-26C60A2CF8C8}" type="presParOf" srcId="{EBF699AF-62FA-4688-B580-2E22DFB96C49}" destId="{60D01B8D-725E-4D2C-AD7D-883A3CCB905C}" srcOrd="1" destOrd="0" presId="urn:microsoft.com/office/officeart/2018/2/layout/IconVerticalSolidList"/>
    <dgm:cxn modelId="{497D7B03-2FE5-4755-BBB5-825D970C2612}" type="presParOf" srcId="{EBF699AF-62FA-4688-B580-2E22DFB96C49}" destId="{6E43C025-29A1-4DA7-B0B3-AAE950BD17A8}" srcOrd="2" destOrd="0" presId="urn:microsoft.com/office/officeart/2018/2/layout/IconVerticalSolidList"/>
    <dgm:cxn modelId="{A78001BB-78BC-4BC1-82F7-F92E6250E602}" type="presParOf" srcId="{6E43C025-29A1-4DA7-B0B3-AAE950BD17A8}" destId="{77C4076C-4D45-4C0D-9EA3-28DDA1E2D46E}" srcOrd="0" destOrd="0" presId="urn:microsoft.com/office/officeart/2018/2/layout/IconVerticalSolidList"/>
    <dgm:cxn modelId="{B1B90F68-D0D9-4CF9-BE29-8681EC749C67}" type="presParOf" srcId="{6E43C025-29A1-4DA7-B0B3-AAE950BD17A8}" destId="{4794F84D-432E-4B3C-88B7-C3E0661C2C03}" srcOrd="1" destOrd="0" presId="urn:microsoft.com/office/officeart/2018/2/layout/IconVerticalSolidList"/>
    <dgm:cxn modelId="{ED6DBE05-B49A-457F-B153-8B55BE42BF29}" type="presParOf" srcId="{6E43C025-29A1-4DA7-B0B3-AAE950BD17A8}" destId="{83A87104-FF90-4FCC-9C66-BCAC90EA9251}" srcOrd="2" destOrd="0" presId="urn:microsoft.com/office/officeart/2018/2/layout/IconVerticalSolidList"/>
    <dgm:cxn modelId="{B3CC9FF4-BE72-4562-95A1-C5B70F8BB0A3}" type="presParOf" srcId="{6E43C025-29A1-4DA7-B0B3-AAE950BD17A8}" destId="{0CEAD028-11DD-4047-8B9E-34EBC5EB4252}" srcOrd="3" destOrd="0" presId="urn:microsoft.com/office/officeart/2018/2/layout/IconVerticalSolidList"/>
    <dgm:cxn modelId="{90E99A1B-888B-4AFE-88DF-D70C9C559052}" type="presParOf" srcId="{EBF699AF-62FA-4688-B580-2E22DFB96C49}" destId="{210792F9-F0B5-4AF2-91F5-64B02949F4B8}" srcOrd="3" destOrd="0" presId="urn:microsoft.com/office/officeart/2018/2/layout/IconVerticalSolidList"/>
    <dgm:cxn modelId="{810B7D8B-50AC-46A3-A2DE-7EF3E1423FAC}" type="presParOf" srcId="{EBF699AF-62FA-4688-B580-2E22DFB96C49}" destId="{D63B2F36-5454-4409-B770-3E1C434DE616}" srcOrd="4" destOrd="0" presId="urn:microsoft.com/office/officeart/2018/2/layout/IconVerticalSolidList"/>
    <dgm:cxn modelId="{A1996017-EAC1-42DF-B925-74236F137B9E}" type="presParOf" srcId="{D63B2F36-5454-4409-B770-3E1C434DE616}" destId="{EF4EC913-2E0C-4182-B619-4DF6F933A2F8}" srcOrd="0" destOrd="0" presId="urn:microsoft.com/office/officeart/2018/2/layout/IconVerticalSolidList"/>
    <dgm:cxn modelId="{DD3A3BCA-BA98-48D7-A10A-16A223D69C85}" type="presParOf" srcId="{D63B2F36-5454-4409-B770-3E1C434DE616}" destId="{177F8E65-E074-49FB-BBEE-898FF887F89F}" srcOrd="1" destOrd="0" presId="urn:microsoft.com/office/officeart/2018/2/layout/IconVerticalSolidList"/>
    <dgm:cxn modelId="{0597E996-4FFF-4EFA-9860-2153B535F74D}" type="presParOf" srcId="{D63B2F36-5454-4409-B770-3E1C434DE616}" destId="{009A3AB6-2DBC-4272-8F96-F22971D61ABA}" srcOrd="2" destOrd="0" presId="urn:microsoft.com/office/officeart/2018/2/layout/IconVerticalSolidList"/>
    <dgm:cxn modelId="{D50C40D2-10EF-4C94-8F70-04DD46E16F67}" type="presParOf" srcId="{D63B2F36-5454-4409-B770-3E1C434DE616}" destId="{8EB6E223-6FC6-4759-9AE6-499DA1A982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914BC-A26B-4C40-8D72-7B99D7A3BCB9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61663-F2EA-49D2-BA31-49E5F28A1903}">
      <dsp:nvSpPr>
        <dsp:cNvPr id="0" name=""/>
        <dsp:cNvSpPr/>
      </dsp:nvSpPr>
      <dsp:spPr>
        <a:xfrm>
          <a:off x="0" y="275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Disability right</a:t>
          </a:r>
        </a:p>
      </dsp:txBody>
      <dsp:txXfrm>
        <a:off x="0" y="2758"/>
        <a:ext cx="6797675" cy="1881464"/>
      </dsp:txXfrm>
    </dsp:sp>
    <dsp:sp modelId="{5E03D096-1D9E-41CD-A844-037831B02EFC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solidFill>
          <a:schemeClr val="accent2">
            <a:hueOff val="1620045"/>
            <a:satOff val="225"/>
            <a:lumOff val="196"/>
            <a:alphaOff val="0"/>
          </a:schemeClr>
        </a:solidFill>
        <a:ln w="15875" cap="flat" cmpd="sng" algn="ctr">
          <a:solidFill>
            <a:schemeClr val="accent2">
              <a:hueOff val="1620045"/>
              <a:satOff val="225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A3186-7B59-4726-B8F9-F5F7C5C6CA17}">
      <dsp:nvSpPr>
        <dsp:cNvPr id="0" name=""/>
        <dsp:cNvSpPr/>
      </dsp:nvSpPr>
      <dsp:spPr>
        <a:xfrm>
          <a:off x="0" y="1884223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5200" kern="1200"/>
            <a:t>Discrimination</a:t>
          </a:r>
          <a:endParaRPr lang="en-US" sz="5200" kern="1200"/>
        </a:p>
      </dsp:txBody>
      <dsp:txXfrm>
        <a:off x="0" y="1884223"/>
        <a:ext cx="6797675" cy="1881464"/>
      </dsp:txXfrm>
    </dsp:sp>
    <dsp:sp modelId="{7433B0C7-958F-4BE8-9C52-EF4B413DBA92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5875" cap="flat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FB410-4BB7-4981-AD6B-DB05E78BAEEC}">
      <dsp:nvSpPr>
        <dsp:cNvPr id="0" name=""/>
        <dsp:cNvSpPr/>
      </dsp:nvSpPr>
      <dsp:spPr>
        <a:xfrm>
          <a:off x="0" y="376568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Lack of training and awareness</a:t>
          </a:r>
        </a:p>
      </dsp:txBody>
      <dsp:txXfrm>
        <a:off x="0" y="3765688"/>
        <a:ext cx="6797675" cy="1881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D2B40-84E0-463D-91E5-C11B5C0AA76C}">
      <dsp:nvSpPr>
        <dsp:cNvPr id="0" name=""/>
        <dsp:cNvSpPr/>
      </dsp:nvSpPr>
      <dsp:spPr>
        <a:xfrm>
          <a:off x="0" y="2215148"/>
          <a:ext cx="6574972" cy="14533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</a:t>
          </a:r>
          <a:r>
            <a:rPr lang="zh-TW" sz="2500" kern="1200"/>
            <a:t>ighlights a lack of understanding and respect for disability rights.</a:t>
          </a:r>
          <a:endParaRPr lang="en-US" sz="2500" kern="1200"/>
        </a:p>
      </dsp:txBody>
      <dsp:txXfrm>
        <a:off x="0" y="2215148"/>
        <a:ext cx="6574972" cy="1453376"/>
      </dsp:txXfrm>
    </dsp:sp>
    <dsp:sp modelId="{AB343726-93CC-4C3B-A649-4C25B043D9FD}">
      <dsp:nvSpPr>
        <dsp:cNvPr id="0" name=""/>
        <dsp:cNvSpPr/>
      </dsp:nvSpPr>
      <dsp:spPr>
        <a:xfrm rot="10800000">
          <a:off x="0" y="1654"/>
          <a:ext cx="6574972" cy="223529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/>
            <a:t>The bus driver </a:t>
          </a:r>
          <a:r>
            <a:rPr lang="en-US" sz="2500" kern="1200"/>
            <a:t>refuse </a:t>
          </a:r>
          <a:r>
            <a:rPr lang="zh-TW" sz="2500" kern="1200"/>
            <a:t>to </a:t>
          </a:r>
          <a:r>
            <a:rPr lang="en-US" altLang="zh-TW" sz="2500" kern="1200">
              <a:latin typeface="Calibri Light" panose="020F0302020204030204"/>
            </a:rPr>
            <a:t>help Mrs</a:t>
          </a:r>
          <a:r>
            <a:rPr lang="zh-TW" sz="2500" kern="1200"/>
            <a:t>. Luk and her daughter, even when </a:t>
          </a:r>
          <a:r>
            <a:rPr lang="en-US" altLang="zh-TW" sz="2500" kern="1200">
              <a:latin typeface="Calibri Light" panose="020F0302020204030204"/>
            </a:rPr>
            <a:t>they've</a:t>
          </a:r>
          <a:r>
            <a:rPr lang="zh-TW" sz="2500" kern="1200"/>
            <a:t> shown the registration card</a:t>
          </a:r>
          <a:r>
            <a:rPr lang="en-US" sz="2500" kern="1200"/>
            <a:t>.</a:t>
          </a:r>
        </a:p>
      </dsp:txBody>
      <dsp:txXfrm rot="10800000">
        <a:off x="0" y="1654"/>
        <a:ext cx="6574972" cy="14524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19762-652E-4EB8-87A3-EA667BE632F7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A5655-6FEE-42F7-8C1B-5348849835B2}">
      <dsp:nvSpPr>
        <dsp:cNvPr id="0" name=""/>
        <dsp:cNvSpPr/>
      </dsp:nvSpPr>
      <dsp:spPr>
        <a:xfrm>
          <a:off x="0" y="0"/>
          <a:ext cx="10058399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Relaxing</a:t>
          </a:r>
          <a:r>
            <a:rPr lang="zh-TW" sz="2200" kern="1200"/>
            <a:t> </a:t>
          </a:r>
          <a:r>
            <a:rPr lang="en-US" sz="2200" kern="1200"/>
            <a:t>the</a:t>
          </a:r>
          <a:r>
            <a:rPr lang="zh-TW" sz="2200" kern="1200"/>
            <a:t> </a:t>
          </a:r>
          <a:r>
            <a:rPr lang="en-US" sz="2200" kern="1200"/>
            <a:t>rule:</a:t>
          </a:r>
        </a:p>
      </dsp:txBody>
      <dsp:txXfrm>
        <a:off x="0" y="0"/>
        <a:ext cx="10058399" cy="502920"/>
      </dsp:txXfrm>
    </dsp:sp>
    <dsp:sp modelId="{37135DAF-353D-46E4-962A-88BA26E59E2F}">
      <dsp:nvSpPr>
        <dsp:cNvPr id="0" name=""/>
        <dsp:cNvSpPr/>
      </dsp:nvSpPr>
      <dsp:spPr>
        <a:xfrm>
          <a:off x="0" y="50292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44128-261D-4195-BAAE-8569E4088688}">
      <dsp:nvSpPr>
        <dsp:cNvPr id="0" name=""/>
        <dsp:cNvSpPr/>
      </dsp:nvSpPr>
      <dsp:spPr>
        <a:xfrm>
          <a:off x="0" y="502920"/>
          <a:ext cx="10058399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-only issue a staff circular to state the rules actually contributes nothing to the situation</a:t>
          </a:r>
        </a:p>
      </dsp:txBody>
      <dsp:txXfrm>
        <a:off x="0" y="502920"/>
        <a:ext cx="10058399" cy="502920"/>
      </dsp:txXfrm>
    </dsp:sp>
    <dsp:sp modelId="{24248260-7027-440C-B640-E07841202E02}">
      <dsp:nvSpPr>
        <dsp:cNvPr id="0" name=""/>
        <dsp:cNvSpPr/>
      </dsp:nvSpPr>
      <dsp:spPr>
        <a:xfrm>
          <a:off x="0" y="100584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EED23-ED4F-4076-B369-F3287AB3212C}">
      <dsp:nvSpPr>
        <dsp:cNvPr id="0" name=""/>
        <dsp:cNvSpPr/>
      </dsp:nvSpPr>
      <dsp:spPr>
        <a:xfrm>
          <a:off x="0" y="1005840"/>
          <a:ext cx="10058399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Spread</a:t>
          </a:r>
          <a:r>
            <a:rPr lang="zh-TW" sz="2200" kern="1200"/>
            <a:t> </a:t>
          </a:r>
          <a:r>
            <a:rPr lang="en-US" sz="2200" kern="1200"/>
            <a:t>the</a:t>
          </a:r>
          <a:r>
            <a:rPr lang="zh-TW" sz="2200" kern="1200"/>
            <a:t> </a:t>
          </a:r>
          <a:r>
            <a:rPr lang="en-US" sz="2200" kern="1200"/>
            <a:t>message</a:t>
          </a:r>
          <a:r>
            <a:rPr lang="zh-TW" sz="2200" kern="1200"/>
            <a:t> </a:t>
          </a:r>
          <a:r>
            <a:rPr lang="en-US" sz="2200" kern="1200"/>
            <a:t>to</a:t>
          </a:r>
          <a:r>
            <a:rPr lang="zh-TW" sz="2200" kern="1200"/>
            <a:t> </a:t>
          </a:r>
          <a:r>
            <a:rPr lang="en-US" sz="2200" kern="1200"/>
            <a:t>the</a:t>
          </a:r>
          <a:r>
            <a:rPr lang="zh-TW" sz="2200" kern="1200"/>
            <a:t> </a:t>
          </a:r>
          <a:r>
            <a:rPr lang="en-US" sz="2200" kern="1200"/>
            <a:t>public:</a:t>
          </a:r>
        </a:p>
      </dsp:txBody>
      <dsp:txXfrm>
        <a:off x="0" y="1005840"/>
        <a:ext cx="10058399" cy="502920"/>
      </dsp:txXfrm>
    </dsp:sp>
    <dsp:sp modelId="{53DB2619-D962-4497-837C-08ADA0D717C5}">
      <dsp:nvSpPr>
        <dsp:cNvPr id="0" name=""/>
        <dsp:cNvSpPr/>
      </dsp:nvSpPr>
      <dsp:spPr>
        <a:xfrm>
          <a:off x="0" y="150876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2490D-64C8-44EB-BEF6-BEC7DA3431D7}">
      <dsp:nvSpPr>
        <dsp:cNvPr id="0" name=""/>
        <dsp:cNvSpPr/>
      </dsp:nvSpPr>
      <dsp:spPr>
        <a:xfrm>
          <a:off x="0" y="1508760"/>
          <a:ext cx="10058399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-cannot help solve their current situation or whatsoever</a:t>
          </a:r>
        </a:p>
      </dsp:txBody>
      <dsp:txXfrm>
        <a:off x="0" y="1508760"/>
        <a:ext cx="10058399" cy="502920"/>
      </dsp:txXfrm>
    </dsp:sp>
    <dsp:sp modelId="{3405060A-10B8-4423-8958-CBFFBF55C6ED}">
      <dsp:nvSpPr>
        <dsp:cNvPr id="0" name=""/>
        <dsp:cNvSpPr/>
      </dsp:nvSpPr>
      <dsp:spPr>
        <a:xfrm>
          <a:off x="0" y="201168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5035B-4181-4B18-8582-1CA3C83233E3}">
      <dsp:nvSpPr>
        <dsp:cNvPr id="0" name=""/>
        <dsp:cNvSpPr/>
      </dsp:nvSpPr>
      <dsp:spPr>
        <a:xfrm>
          <a:off x="0" y="2011680"/>
          <a:ext cx="10058399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Communicate</a:t>
          </a:r>
          <a:r>
            <a:rPr lang="zh-TW" sz="2200" kern="1200"/>
            <a:t> </a:t>
          </a:r>
          <a:r>
            <a:rPr lang="en-US" sz="2200" kern="1200"/>
            <a:t>with</a:t>
          </a:r>
          <a:r>
            <a:rPr lang="zh-TW" sz="2200" kern="1200"/>
            <a:t> </a:t>
          </a:r>
          <a:r>
            <a:rPr lang="en-US" sz="2200" kern="1200"/>
            <a:t>civil</a:t>
          </a:r>
          <a:r>
            <a:rPr lang="zh-TW" sz="2200" kern="1200"/>
            <a:t> </a:t>
          </a:r>
          <a:r>
            <a:rPr lang="en-US" sz="2200" kern="1200"/>
            <a:t>society</a:t>
          </a:r>
          <a:r>
            <a:rPr lang="zh-TW" sz="2200" kern="1200"/>
            <a:t> </a:t>
          </a:r>
          <a:r>
            <a:rPr lang="en-US" sz="2200" kern="1200"/>
            <a:t>groups:</a:t>
          </a:r>
        </a:p>
      </dsp:txBody>
      <dsp:txXfrm>
        <a:off x="0" y="2011680"/>
        <a:ext cx="10058399" cy="502920"/>
      </dsp:txXfrm>
    </dsp:sp>
    <dsp:sp modelId="{8B2B918D-6F3A-4739-B666-505FED078DE1}">
      <dsp:nvSpPr>
        <dsp:cNvPr id="0" name=""/>
        <dsp:cNvSpPr/>
      </dsp:nvSpPr>
      <dsp:spPr>
        <a:xfrm>
          <a:off x="0" y="251460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5CCD8-4C0C-44B0-B2C1-0D3864EF943C}">
      <dsp:nvSpPr>
        <dsp:cNvPr id="0" name=""/>
        <dsp:cNvSpPr/>
      </dsp:nvSpPr>
      <dsp:spPr>
        <a:xfrm>
          <a:off x="0" y="2514600"/>
          <a:ext cx="10058399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-still cannot solve their current problems</a:t>
          </a:r>
          <a:endParaRPr lang="en-US" sz="2200" kern="1200"/>
        </a:p>
      </dsp:txBody>
      <dsp:txXfrm>
        <a:off x="0" y="2514600"/>
        <a:ext cx="10058399" cy="502920"/>
      </dsp:txXfrm>
    </dsp:sp>
    <dsp:sp modelId="{27323E09-CE9B-4C61-9802-2A980FA491B8}">
      <dsp:nvSpPr>
        <dsp:cNvPr id="0" name=""/>
        <dsp:cNvSpPr/>
      </dsp:nvSpPr>
      <dsp:spPr>
        <a:xfrm>
          <a:off x="0" y="301752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A590B-9E9B-4170-AFB1-15049E752052}">
      <dsp:nvSpPr>
        <dsp:cNvPr id="0" name=""/>
        <dsp:cNvSpPr/>
      </dsp:nvSpPr>
      <dsp:spPr>
        <a:xfrm>
          <a:off x="0" y="3017520"/>
          <a:ext cx="10058399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kern="1200"/>
            <a:t>-but can help prevent similar problems occuring in the future</a:t>
          </a:r>
          <a:endParaRPr lang="en-US" sz="2200" kern="1200"/>
        </a:p>
      </dsp:txBody>
      <dsp:txXfrm>
        <a:off x="0" y="3017520"/>
        <a:ext cx="10058399" cy="502920"/>
      </dsp:txXfrm>
    </dsp:sp>
    <dsp:sp modelId="{7DB6B84C-E124-4AC3-9484-25AC835581B0}">
      <dsp:nvSpPr>
        <dsp:cNvPr id="0" name=""/>
        <dsp:cNvSpPr/>
      </dsp:nvSpPr>
      <dsp:spPr>
        <a:xfrm>
          <a:off x="0" y="352043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F6AC1-1408-4FCD-B5CC-66E99AB90F5D}">
      <dsp:nvSpPr>
        <dsp:cNvPr id="0" name=""/>
        <dsp:cNvSpPr/>
      </dsp:nvSpPr>
      <dsp:spPr>
        <a:xfrm>
          <a:off x="0" y="3520440"/>
          <a:ext cx="10058399" cy="50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200" b="1" kern="1200"/>
            <a:t>Conclusion        </a:t>
          </a:r>
          <a:r>
            <a:rPr lang="en-US" altLang="zh-TW" sz="2200" b="1" kern="1200">
              <a:latin typeface="Calibri Light" panose="020F0302020204030204"/>
            </a:rPr>
            <a:t>     </a:t>
          </a:r>
          <a:r>
            <a:rPr lang="zh-TW" sz="2200" b="1" kern="1200"/>
            <a:t>    </a:t>
          </a:r>
          <a:r>
            <a:rPr lang="en-US" altLang="zh-TW" sz="2200" b="1" kern="1200">
              <a:latin typeface="Calibri Light" panose="020F0302020204030204"/>
            </a:rPr>
            <a:t>        </a:t>
          </a:r>
          <a:r>
            <a:rPr lang="zh-TW" sz="2200" b="1" kern="1200"/>
            <a:t>Ineffective</a:t>
          </a:r>
          <a:endParaRPr lang="en-US" sz="2200" b="0" kern="1200">
            <a:latin typeface="Calibri Light" panose="020F0302020204030204"/>
          </a:endParaRPr>
        </a:p>
      </dsp:txBody>
      <dsp:txXfrm>
        <a:off x="0" y="3520440"/>
        <a:ext cx="10058399" cy="502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0F41A-FE97-46B8-ABCB-83ABE3A5085A}">
      <dsp:nvSpPr>
        <dsp:cNvPr id="0" name=""/>
        <dsp:cNvSpPr/>
      </dsp:nvSpPr>
      <dsp:spPr>
        <a:xfrm>
          <a:off x="0" y="462"/>
          <a:ext cx="10058399" cy="10814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49912-20ED-49A7-A0AB-926683C5969F}">
      <dsp:nvSpPr>
        <dsp:cNvPr id="0" name=""/>
        <dsp:cNvSpPr/>
      </dsp:nvSpPr>
      <dsp:spPr>
        <a:xfrm>
          <a:off x="327145" y="243793"/>
          <a:ext cx="594810" cy="5948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EAE93-EACD-472D-A88D-DA5C7058A305}">
      <dsp:nvSpPr>
        <dsp:cNvPr id="0" name=""/>
        <dsp:cNvSpPr/>
      </dsp:nvSpPr>
      <dsp:spPr>
        <a:xfrm>
          <a:off x="1249101" y="462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-Promote the greatest happiness to the greatest amount of people</a:t>
          </a:r>
        </a:p>
      </dsp:txBody>
      <dsp:txXfrm>
        <a:off x="1249101" y="462"/>
        <a:ext cx="8809298" cy="1081473"/>
      </dsp:txXfrm>
    </dsp:sp>
    <dsp:sp modelId="{77C4076C-4D45-4C0D-9EA3-28DDA1E2D46E}">
      <dsp:nvSpPr>
        <dsp:cNvPr id="0" name=""/>
        <dsp:cNvSpPr/>
      </dsp:nvSpPr>
      <dsp:spPr>
        <a:xfrm>
          <a:off x="0" y="1352303"/>
          <a:ext cx="10058399" cy="10814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4F84D-432E-4B3C-88B7-C3E0661C2C03}">
      <dsp:nvSpPr>
        <dsp:cNvPr id="0" name=""/>
        <dsp:cNvSpPr/>
      </dsp:nvSpPr>
      <dsp:spPr>
        <a:xfrm>
          <a:off x="327145" y="1595634"/>
          <a:ext cx="594810" cy="5948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AD028-11DD-4047-8B9E-34EBC5EB4252}">
      <dsp:nvSpPr>
        <dsp:cNvPr id="0" name=""/>
        <dsp:cNvSpPr/>
      </dsp:nvSpPr>
      <dsp:spPr>
        <a:xfrm>
          <a:off x="1249101" y="1352303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-</a:t>
          </a:r>
          <a:r>
            <a:rPr lang="zh-TW" sz="2500" kern="1200"/>
            <a:t>Concentrate on the consequences of an incident</a:t>
          </a:r>
          <a:endParaRPr lang="en-US" sz="2500" kern="1200"/>
        </a:p>
      </dsp:txBody>
      <dsp:txXfrm>
        <a:off x="1249101" y="1352303"/>
        <a:ext cx="8809298" cy="1081473"/>
      </dsp:txXfrm>
    </dsp:sp>
    <dsp:sp modelId="{EF4EC913-2E0C-4182-B619-4DF6F933A2F8}">
      <dsp:nvSpPr>
        <dsp:cNvPr id="0" name=""/>
        <dsp:cNvSpPr/>
      </dsp:nvSpPr>
      <dsp:spPr>
        <a:xfrm>
          <a:off x="0" y="2704144"/>
          <a:ext cx="10058399" cy="10814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F8E65-E074-49FB-BBEE-898FF887F89F}">
      <dsp:nvSpPr>
        <dsp:cNvPr id="0" name=""/>
        <dsp:cNvSpPr/>
      </dsp:nvSpPr>
      <dsp:spPr>
        <a:xfrm>
          <a:off x="327145" y="2947476"/>
          <a:ext cx="594810" cy="5948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6E223-6FC6-4759-9AE6-499DA1A982A5}">
      <dsp:nvSpPr>
        <dsp:cNvPr id="0" name=""/>
        <dsp:cNvSpPr/>
      </dsp:nvSpPr>
      <dsp:spPr>
        <a:xfrm>
          <a:off x="1249101" y="2704144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/>
            <a:t>-</a:t>
          </a:r>
          <a:r>
            <a:rPr lang="en-US" sz="2500" kern="1200"/>
            <a:t>If</a:t>
          </a:r>
          <a:r>
            <a:rPr lang="zh-TW" sz="2500" kern="1200"/>
            <a:t> </a:t>
          </a:r>
          <a:r>
            <a:rPr lang="en-US" sz="2500" kern="1200"/>
            <a:t>the</a:t>
          </a:r>
          <a:r>
            <a:rPr lang="zh-TW" sz="2500" kern="1200"/>
            <a:t> </a:t>
          </a:r>
          <a:r>
            <a:rPr lang="en-US" sz="2500" kern="1200"/>
            <a:t>consequence</a:t>
          </a:r>
          <a:r>
            <a:rPr lang="zh-TW" sz="2500" kern="1200"/>
            <a:t> </a:t>
          </a:r>
          <a:r>
            <a:rPr lang="en-US" sz="2500" kern="1200"/>
            <a:t>is</a:t>
          </a:r>
          <a:r>
            <a:rPr lang="zh-TW" sz="2500" kern="1200"/>
            <a:t> </a:t>
          </a:r>
          <a:r>
            <a:rPr lang="en-US" sz="2500" kern="1200"/>
            <a:t>good,</a:t>
          </a:r>
          <a:r>
            <a:rPr lang="zh-TW" sz="2500" kern="1200"/>
            <a:t> </a:t>
          </a:r>
          <a:r>
            <a:rPr lang="en-US" sz="2500" kern="1200"/>
            <a:t>the</a:t>
          </a:r>
          <a:r>
            <a:rPr lang="zh-TW" sz="2500" kern="1200"/>
            <a:t> </a:t>
          </a:r>
          <a:r>
            <a:rPr lang="en-US" sz="2500" kern="1200"/>
            <a:t>action</a:t>
          </a:r>
          <a:r>
            <a:rPr lang="zh-TW" sz="2500" kern="1200"/>
            <a:t> </a:t>
          </a:r>
          <a:r>
            <a:rPr lang="en-US" sz="2500" kern="1200"/>
            <a:t>is</a:t>
          </a:r>
          <a:r>
            <a:rPr lang="zh-TW" sz="2500" kern="1200"/>
            <a:t> </a:t>
          </a:r>
          <a:r>
            <a:rPr lang="en-US" sz="2500" kern="1200"/>
            <a:t>good (moral).</a:t>
          </a:r>
        </a:p>
      </dsp:txBody>
      <dsp:txXfrm>
        <a:off x="1249101" y="2704144"/>
        <a:ext cx="8809298" cy="108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4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8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0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1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4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3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96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63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5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82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38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l2.hkuspace.hku.hk/pluginfile.php/6292546/mod_resource/content/1/T3%20rev%201.pdf" TargetMode="External"/><Relationship Id="rId2" Type="http://schemas.openxmlformats.org/officeDocument/2006/relationships/hyperlink" Target="https://www.youtube.com/watch?v=5dKqpqdZu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oc.org.hk/Upload/casebook/book_FA_eng_new_3_3759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dKqpqdZuCs&amp;t=144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21D53CA0-FDE7-4B62-AE74-A671E6B82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6FA22A8-DAD2-4DBF-BCF6-AA00E9D83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CF2381-9166-48DC-8859-93B6A589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9C5F1CC-81CF-4FB4-9977-391DF5B09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Fold your stroller</a:t>
            </a:r>
          </a:p>
        </p:txBody>
      </p:sp>
      <p:sp>
        <p:nvSpPr>
          <p:cNvPr id="3" name="SubTitle"/>
          <p:cNvSpPr>
            <a:spLocks noGrp="1"/>
          </p:cNvSpPr>
          <p:nvPr>
            <p:ph idx="1"/>
          </p:nvPr>
        </p:nvSpPr>
        <p:spPr>
          <a:xfrm>
            <a:off x="457200" y="3578087"/>
            <a:ext cx="3659246" cy="15544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cap="all" spc="200">
                <a:solidFill>
                  <a:srgbClr val="FFFFFF"/>
                </a:solidFill>
                <a:latin typeface="+mj-lt"/>
              </a:rPr>
              <a:t>By Ho Yin Hei &amp; Li Pak hin</a:t>
            </a:r>
          </a:p>
        </p:txBody>
      </p:sp>
      <p:pic>
        <p:nvPicPr>
          <p:cNvPr id="6" name="圖片 5" descr="一張含有 人員, 室內, 人的臉孔, 牆 的圖片&#10;&#10;自動產生的描述">
            <a:extLst>
              <a:ext uri="{FF2B5EF4-FFF2-40B4-BE49-F238E27FC236}">
                <a16:creationId xmlns:a16="http://schemas.microsoft.com/office/drawing/2014/main" id="{A9C593EA-73FA-02F2-B6D7-49497295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69" r="19469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FDD4421-3DEC-4941-9625-756F8B5C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2916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8F0D6-EB99-35DA-55F9-D4E70920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Cause of discrimination</a:t>
            </a:r>
          </a:p>
        </p:txBody>
      </p:sp>
      <p:pic>
        <p:nvPicPr>
          <p:cNvPr id="5" name="內容版面配置區 4" descr="Thinking Blue Face">
            <a:extLst>
              <a:ext uri="{FF2B5EF4-FFF2-40B4-BE49-F238E27FC236}">
                <a16:creationId xmlns:a16="http://schemas.microsoft.com/office/drawing/2014/main" id="{3C969DDF-A014-01CB-240A-3AAF35F14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8188" y="-95993"/>
            <a:ext cx="2219005" cy="2219005"/>
          </a:xfrm>
        </p:spPr>
      </p:pic>
      <p:pic>
        <p:nvPicPr>
          <p:cNvPr id="8" name="圖片 7" descr="🤔 Thinking Face emoji Meaning | Dictionary.com">
            <a:extLst>
              <a:ext uri="{FF2B5EF4-FFF2-40B4-BE49-F238E27FC236}">
                <a16:creationId xmlns:a16="http://schemas.microsoft.com/office/drawing/2014/main" id="{859D4CA9-9880-3119-72ED-1120CDA2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754" y="3185932"/>
            <a:ext cx="2743200" cy="2743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12CD7FB-CE2C-8A8B-9840-9A07CD47D5E7}"/>
              </a:ext>
            </a:extLst>
          </p:cNvPr>
          <p:cNvSpPr txBox="1"/>
          <p:nvPr/>
        </p:nvSpPr>
        <p:spPr>
          <a:xfrm>
            <a:off x="1186404" y="1842303"/>
            <a:ext cx="795759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Why will people think Mr Luk's daughter is different?</a:t>
            </a:r>
          </a:p>
          <a:p>
            <a:endParaRPr lang="zh-TW" altLang="en-US">
              <a:ea typeface="新細明體"/>
              <a:cs typeface="Calibri"/>
            </a:endParaRPr>
          </a:p>
          <a:p>
            <a:r>
              <a:rPr lang="en-US" altLang="zh-TW">
                <a:ea typeface="+mn-lt"/>
                <a:cs typeface="+mn-lt"/>
              </a:rPr>
              <a:t>-</a:t>
            </a:r>
            <a:r>
              <a:rPr lang="zh-TW">
                <a:ea typeface="+mn-lt"/>
                <a:cs typeface="+mn-lt"/>
              </a:rPr>
              <a:t>Negative Attitudes and Stereotypes</a:t>
            </a:r>
            <a:endParaRPr lang="zh-TW"/>
          </a:p>
          <a:p>
            <a:endParaRPr lang="zh-TW">
              <a:ea typeface="新細明體"/>
              <a:cs typeface="Calibri"/>
            </a:endParaRPr>
          </a:p>
          <a:p>
            <a:r>
              <a:rPr lang="zh-TW" altLang="en-US">
                <a:ea typeface="新細明體"/>
                <a:cs typeface="Calibri"/>
              </a:rPr>
              <a:t>-Ignorance and lack of education</a:t>
            </a:r>
          </a:p>
          <a:p>
            <a:endParaRPr lang="zh-TW" altLang="en-US">
              <a:ea typeface="新細明體"/>
              <a:cs typeface="+mn-lt"/>
            </a:endParaRPr>
          </a:p>
          <a:p>
            <a:r>
              <a:rPr lang="en-US" altLang="zh-TW">
                <a:ea typeface="新細明體"/>
                <a:cs typeface="+mn-lt"/>
              </a:rPr>
              <a:t>-Fear and insecurity</a:t>
            </a:r>
            <a:endParaRPr lang="zh-TW">
              <a:ea typeface="新細明體"/>
              <a:cs typeface="+mn-lt"/>
            </a:endParaRPr>
          </a:p>
          <a:p>
            <a:endParaRPr lang="zh-TW" altLang="en-US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06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32B125-83CB-480E-A7DE-8E589039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What did</a:t>
            </a:r>
            <a:r>
              <a:rPr lang="zh-TW" altLang="en-US">
                <a:ea typeface="+mj-lt"/>
                <a:cs typeface="+mj-lt"/>
              </a:rPr>
              <a:t> </a:t>
            </a:r>
            <a:r>
              <a:rPr lang="zh-TW">
                <a:ea typeface="+mj-lt"/>
                <a:cs typeface="+mj-lt"/>
              </a:rPr>
              <a:t>EOC do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4D00A2-447A-34D4-F189-15F53B42D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 altLang="en-US">
                <a:ea typeface="新細明體"/>
                <a:cs typeface="Calibri"/>
              </a:rPr>
              <a:t>-Relexed the rule, makes the RC is not a necessary condition.</a:t>
            </a:r>
            <a:endParaRPr lang="zh-TW"/>
          </a:p>
          <a:p>
            <a:endParaRPr lang="zh-TW" altLang="en-US">
              <a:ea typeface="新細明體"/>
              <a:cs typeface="Calibri"/>
            </a:endParaRPr>
          </a:p>
          <a:p>
            <a:br>
              <a:rPr lang="zh-TW" altLang="en-US">
                <a:ea typeface="新細明體"/>
                <a:cs typeface="Calibri"/>
              </a:rPr>
            </a:br>
            <a:br>
              <a:rPr lang="zh-TW" altLang="en-US">
                <a:ea typeface="新細明體"/>
                <a:cs typeface="Calibri"/>
              </a:rPr>
            </a:br>
            <a:r>
              <a:rPr lang="zh-TW" altLang="en-US">
                <a:ea typeface="新細明體"/>
                <a:cs typeface="Calibri"/>
              </a:rPr>
              <a:t>-Spread the message about Mr Luk's daughter to the public through their official website and social media platforms.</a:t>
            </a:r>
            <a:br>
              <a:rPr lang="zh-TW" altLang="en-US">
                <a:ea typeface="新細明體"/>
                <a:cs typeface="Calibri"/>
              </a:rPr>
            </a:br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br>
              <a:rPr lang="zh-TW" altLang="en-US">
                <a:ea typeface="新細明體"/>
                <a:cs typeface="Calibri"/>
              </a:rPr>
            </a:br>
            <a:r>
              <a:rPr lang="zh-TW" altLang="en-US">
                <a:ea typeface="新細明體"/>
                <a:cs typeface="Calibri"/>
              </a:rPr>
              <a:t>-Communicate with civil society groups to further communicate the policy to parents and others in need.</a:t>
            </a:r>
            <a:endParaRPr lang="zh-TW">
              <a:ea typeface="新細明體"/>
              <a:cs typeface="Calibri"/>
            </a:endParaRPr>
          </a:p>
        </p:txBody>
      </p:sp>
      <p:pic>
        <p:nvPicPr>
          <p:cNvPr id="4" name="圖片 3" descr="一張含有 人員, 文字, 服裝, 筆跡 的圖片&#10;&#10;自動產生的描述">
            <a:extLst>
              <a:ext uri="{FF2B5EF4-FFF2-40B4-BE49-F238E27FC236}">
                <a16:creationId xmlns:a16="http://schemas.microsoft.com/office/drawing/2014/main" id="{DF20DA56-7F23-6404-20D8-7F2E84ED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92" y="1242703"/>
            <a:ext cx="3096781" cy="1659559"/>
          </a:xfrm>
          <a:prstGeom prst="rect">
            <a:avLst/>
          </a:prstGeom>
        </p:spPr>
      </p:pic>
      <p:pic>
        <p:nvPicPr>
          <p:cNvPr id="5" name="圖片 4" descr="一張含有 文字, 美工圖案, 卡通, 圖解 的圖片&#10;&#10;自動產生的描述">
            <a:extLst>
              <a:ext uri="{FF2B5EF4-FFF2-40B4-BE49-F238E27FC236}">
                <a16:creationId xmlns:a16="http://schemas.microsoft.com/office/drawing/2014/main" id="{602BC9DD-2F88-EAEC-9112-FAE7CC1C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590" y="5423378"/>
            <a:ext cx="3139857" cy="1302967"/>
          </a:xfrm>
          <a:prstGeom prst="rect">
            <a:avLst/>
          </a:prstGeom>
        </p:spPr>
      </p:pic>
      <p:pic>
        <p:nvPicPr>
          <p:cNvPr id="6" name="圖片 5" descr="一張含有 人員, 服裝, 人的臉孔, 揚聲器 的圖片&#10;&#10;自動產生的描述">
            <a:extLst>
              <a:ext uri="{FF2B5EF4-FFF2-40B4-BE49-F238E27FC236}">
                <a16:creationId xmlns:a16="http://schemas.microsoft.com/office/drawing/2014/main" id="{5FA457DE-D2D3-14E0-3DCD-E11CA8D878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88" t="15308" r="28805" b="1351"/>
          <a:stretch/>
        </p:blipFill>
        <p:spPr>
          <a:xfrm>
            <a:off x="8743168" y="3604067"/>
            <a:ext cx="1543682" cy="1536019"/>
          </a:xfrm>
          <a:prstGeom prst="rect">
            <a:avLst/>
          </a:prstGeom>
        </p:spPr>
      </p:pic>
      <p:pic>
        <p:nvPicPr>
          <p:cNvPr id="8" name="圖片 7" descr="一張含有 文字, 字型, 螢幕擷取畫面, 圖形 的圖片&#10;&#10;自動產生的描述">
            <a:extLst>
              <a:ext uri="{FF2B5EF4-FFF2-40B4-BE49-F238E27FC236}">
                <a16:creationId xmlns:a16="http://schemas.microsoft.com/office/drawing/2014/main" id="{F2B9B6AA-882C-7C65-82B0-3CD2521EF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74" y="-4257"/>
            <a:ext cx="3265114" cy="7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5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5DD22-382F-4132-27D7-04829A6A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Effectiveness of their actions</a:t>
            </a:r>
            <a:endParaRPr lang="zh-TW" altLang="en-US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E512E4FD-E3F6-3DAB-E43B-084F7D9E5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768237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箭號: 向右 3">
            <a:extLst>
              <a:ext uri="{FF2B5EF4-FFF2-40B4-BE49-F238E27FC236}">
                <a16:creationId xmlns:a16="http://schemas.microsoft.com/office/drawing/2014/main" id="{A88C9271-B5B1-1D6E-78D9-A7A3D3E1C62E}"/>
              </a:ext>
            </a:extLst>
          </p:cNvPr>
          <p:cNvSpPr/>
          <p:nvPr/>
        </p:nvSpPr>
        <p:spPr>
          <a:xfrm>
            <a:off x="2633363" y="5414507"/>
            <a:ext cx="1209558" cy="344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76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E13B3-09F7-776C-90D9-E845E0AF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zh-TW">
                <a:ea typeface="+mj-lt"/>
                <a:cs typeface="+mj-lt"/>
              </a:rPr>
              <a:t>Definition of utilitarianism</a:t>
            </a:r>
            <a:endParaRPr lang="zh-TW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A02AD820-095E-C4F2-279F-17E9BDDF1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96145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47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20CC0-792B-07EC-B3C1-54DAF5A6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+mj-lt"/>
                <a:cs typeface="+mj-lt"/>
              </a:rPr>
              <a:t>U</a:t>
            </a:r>
            <a:r>
              <a:rPr lang="zh-TW">
                <a:ea typeface="+mj-lt"/>
                <a:cs typeface="+mj-lt"/>
              </a:rPr>
              <a:t>tilitarianism</a:t>
            </a:r>
            <a:r>
              <a:rPr lang="zh-TW" altLang="en-US">
                <a:ea typeface="+mj-lt"/>
                <a:cs typeface="+mj-lt"/>
              </a:rPr>
              <a:t> (moral?)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2D119F-2397-2DD7-CFAA-FC5B3FD94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2755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altLang="zh-TW" err="1">
                <a:ea typeface="新細明體"/>
                <a:cs typeface="Calibri"/>
              </a:rPr>
              <a:t>Mr</a:t>
            </a:r>
            <a:r>
              <a:rPr lang="en-US" altLang="zh-TW">
                <a:ea typeface="新細明體"/>
                <a:cs typeface="Calibri"/>
              </a:rPr>
              <a:t> Luk's daughter being late at school because the bus driver need them to fold the stroller</a:t>
            </a:r>
            <a:br>
              <a:rPr lang="en-US" altLang="zh-TW">
                <a:ea typeface="新細明體"/>
                <a:cs typeface="Calibri"/>
              </a:rPr>
            </a:br>
            <a:br>
              <a:rPr lang="en-US" altLang="zh-TW">
                <a:ea typeface="新細明體"/>
                <a:cs typeface="Calibri"/>
              </a:rPr>
            </a:br>
            <a:endParaRPr lang="en-US" altLang="zh-TW">
              <a:ea typeface="新細明體"/>
              <a:cs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F495B4-6BF6-15F2-0C32-FD1DDD2A4F5D}"/>
              </a:ext>
            </a:extLst>
          </p:cNvPr>
          <p:cNvSpPr txBox="1"/>
          <p:nvPr/>
        </p:nvSpPr>
        <p:spPr>
          <a:xfrm>
            <a:off x="1098403" y="2503242"/>
            <a:ext cx="99023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Mr Luk's daughter is sad</a:t>
            </a:r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FC2460-489E-F87E-92B8-9050E8362D9E}"/>
              </a:ext>
            </a:extLst>
          </p:cNvPr>
          <p:cNvSpPr txBox="1"/>
          <p:nvPr/>
        </p:nvSpPr>
        <p:spPr>
          <a:xfrm>
            <a:off x="1101671" y="3240563"/>
            <a:ext cx="97178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There is no benefit for the bus driver and passengers</a:t>
            </a:r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4ACEE4-9644-7A72-346B-93EE4907303E}"/>
              </a:ext>
            </a:extLst>
          </p:cNvPr>
          <p:cNvSpPr txBox="1"/>
          <p:nvPr/>
        </p:nvSpPr>
        <p:spPr>
          <a:xfrm>
            <a:off x="1101672" y="3984874"/>
            <a:ext cx="98446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There is no one happy or have advantage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92AF183-525B-F747-86B9-8C948305AB91}"/>
              </a:ext>
            </a:extLst>
          </p:cNvPr>
          <p:cNvSpPr txBox="1"/>
          <p:nvPr/>
        </p:nvSpPr>
        <p:spPr>
          <a:xfrm>
            <a:off x="1099314" y="4714390"/>
            <a:ext cx="7262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ea typeface="新細明體"/>
                <a:cs typeface="Calibri"/>
              </a:rPr>
              <a:t>So,it is immoral</a:t>
            </a:r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8E9D2510-BA3F-A1D2-559E-E3A42BECB20D}"/>
              </a:ext>
            </a:extLst>
          </p:cNvPr>
          <p:cNvSpPr/>
          <p:nvPr/>
        </p:nvSpPr>
        <p:spPr>
          <a:xfrm>
            <a:off x="1926917" y="2304984"/>
            <a:ext cx="695153" cy="268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0B032ACD-439F-4E00-CFA4-441B563EB999}"/>
              </a:ext>
            </a:extLst>
          </p:cNvPr>
          <p:cNvSpPr/>
          <p:nvPr/>
        </p:nvSpPr>
        <p:spPr>
          <a:xfrm>
            <a:off x="1926917" y="2978636"/>
            <a:ext cx="695153" cy="268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20C7674D-B3D2-5236-71CC-7158BB8AD782}"/>
              </a:ext>
            </a:extLst>
          </p:cNvPr>
          <p:cNvSpPr/>
          <p:nvPr/>
        </p:nvSpPr>
        <p:spPr>
          <a:xfrm>
            <a:off x="1928035" y="3719667"/>
            <a:ext cx="695153" cy="268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6B3DE34B-4BE8-42B4-22DE-A05F25CAED4A}"/>
              </a:ext>
            </a:extLst>
          </p:cNvPr>
          <p:cNvSpPr/>
          <p:nvPr/>
        </p:nvSpPr>
        <p:spPr>
          <a:xfrm>
            <a:off x="1926917" y="4448108"/>
            <a:ext cx="695153" cy="268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1DB69791-858B-F12F-7BF4-E2F4592BDC54}"/>
              </a:ext>
            </a:extLst>
          </p:cNvPr>
          <p:cNvSpPr/>
          <p:nvPr/>
        </p:nvSpPr>
        <p:spPr>
          <a:xfrm>
            <a:off x="1926917" y="4348027"/>
            <a:ext cx="695153" cy="268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21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14" grpId="0" animBg="1"/>
      <p:bldP spid="15" grpId="0" animBg="1"/>
      <p:bldP spid="4" grpId="0" animBg="1"/>
      <p:bldP spid="9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AE4D3-C5EE-8E17-4E79-4CEF1D82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What can we do?</a:t>
            </a:r>
            <a:endParaRPr lang="zh-TW" altLang="en-US"/>
          </a:p>
        </p:txBody>
      </p:sp>
      <p:pic>
        <p:nvPicPr>
          <p:cNvPr id="6" name="圖片 5" descr="一張含有 服裝, 人員, 椅子, 輪椅 的圖片&#10;&#10;自動產生的描述">
            <a:extLst>
              <a:ext uri="{FF2B5EF4-FFF2-40B4-BE49-F238E27FC236}">
                <a16:creationId xmlns:a16="http://schemas.microsoft.com/office/drawing/2014/main" id="{0A2C7ED8-9FD0-4D10-34EF-7679F4F4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5" t="-6061" r="451" b="6734"/>
          <a:stretch/>
        </p:blipFill>
        <p:spPr>
          <a:xfrm>
            <a:off x="8750644" y="2551722"/>
            <a:ext cx="3443393" cy="3772882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E7C247-4DA0-51A7-7809-1D8C15C38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+mn-lt"/>
                <a:cs typeface="+mn-lt"/>
              </a:rPr>
              <a:t>Treat individuals with disabilities with respect and kindness.</a:t>
            </a:r>
            <a:endParaRPr lang="en-US" altLang="zh-TW">
              <a:ea typeface="新細明體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altLang="zh-TW">
                <a:solidFill>
                  <a:srgbClr val="404040"/>
                </a:solidFill>
                <a:latin typeface="Calibri"/>
                <a:ea typeface="新細明體"/>
                <a:cs typeface="Calibri"/>
              </a:rPr>
              <a:t>Compromise </a:t>
            </a:r>
            <a:r>
              <a:rPr lang="en-US">
                <a:solidFill>
                  <a:srgbClr val="404040"/>
                </a:solidFill>
                <a:latin typeface="Calibri"/>
                <a:ea typeface="Calibri"/>
                <a:cs typeface="Calibri"/>
              </a:rPr>
              <a:t>the</a:t>
            </a:r>
            <a:r>
              <a:rPr lang="en-US">
                <a:ea typeface="+mn-lt"/>
                <a:cs typeface="+mn-lt"/>
              </a:rPr>
              <a:t> challenges faced by individuals with physical impairments.</a:t>
            </a:r>
            <a:endParaRPr lang="en-US" altLang="zh-TW">
              <a:ea typeface="新細明體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altLang="zh-TW">
                <a:ea typeface="新細明體"/>
                <a:cs typeface="+mn-lt"/>
              </a:rPr>
              <a:t>Left</a:t>
            </a:r>
            <a:r>
              <a:rPr lang="en-US" altLang="zh-TW">
                <a:ea typeface="新細明體"/>
              </a:rPr>
              <a:t> the seat for them in public transport.</a:t>
            </a:r>
            <a:endParaRPr lang="en-US" altLang="zh-TW">
              <a:ea typeface="新細明體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 panose="020F0502020204030204"/>
              </a:rPr>
              <a:t>Offer</a:t>
            </a:r>
            <a:r>
              <a:rPr lang="en-US">
                <a:ea typeface="+mn-lt"/>
                <a:cs typeface="+mn-lt"/>
              </a:rPr>
              <a:t> help when you see someone struggling.</a:t>
            </a:r>
            <a:endParaRPr lang="en-US" altLang="zh-TW">
              <a:ea typeface="新細明體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ea typeface="+mn-lt"/>
                <a:cs typeface="+mn-lt"/>
              </a:rPr>
              <a:t>When organizing events or activities, ensure they are accessible to individuals with disabilities.</a:t>
            </a:r>
            <a:endParaRPr lang="en-US" altLang="zh-TW">
              <a:ea typeface="新細明體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endParaRPr lang="en-US" altLang="zh-TW">
              <a:ea typeface="新細明體"/>
              <a:cs typeface="Calibri"/>
            </a:endParaRPr>
          </a:p>
          <a:p>
            <a:endParaRPr lang="en-US" altLang="zh-TW">
              <a:ea typeface="新細明體"/>
              <a:cs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C8457E9-CFED-6D90-4C2A-6CC3EB839357}"/>
              </a:ext>
            </a:extLst>
          </p:cNvPr>
          <p:cNvSpPr txBox="1"/>
          <p:nvPr/>
        </p:nvSpPr>
        <p:spPr>
          <a:xfrm>
            <a:off x="7740834" y="3431225"/>
            <a:ext cx="26517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latin typeface="Bernard MT Condensed"/>
                <a:ea typeface="新細明體"/>
                <a:cs typeface="Calibri"/>
              </a:rPr>
              <a:t>Discrimination</a:t>
            </a:r>
            <a:endParaRPr lang="zh-TW" altLang="en-US">
              <a:latin typeface="Bernard MT Condensed"/>
            </a:endParaRPr>
          </a:p>
        </p:txBody>
      </p:sp>
      <p:pic>
        <p:nvPicPr>
          <p:cNvPr id="5" name="圖片 4" descr="讓座千古難題！網民出post：點解要讓座畀小朋友？ 遭留言炮轟激烈爭論｜網絡熱話">
            <a:extLst>
              <a:ext uri="{FF2B5EF4-FFF2-40B4-BE49-F238E27FC236}">
                <a16:creationId xmlns:a16="http://schemas.microsoft.com/office/drawing/2014/main" id="{F5B7669B-50B5-AC34-02D4-F86C4BE6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3859964"/>
            <a:ext cx="4122516" cy="24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3D2245-4563-D3D4-F370-A89CAA33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latin typeface="Calibri Light"/>
                <a:ea typeface="新細明體"/>
                <a:cs typeface="Calibri Light"/>
              </a:rPr>
              <a:t>Conclusion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6F077A-D36F-7E24-E992-D25C6912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 altLang="en-US">
                <a:ea typeface="新細明體"/>
                <a:cs typeface="Calibri"/>
              </a:rPr>
              <a:t>Discrimination does not aligned with </a:t>
            </a:r>
            <a:r>
              <a:rPr lang="zh-TW" altLang="en-US">
                <a:latin typeface="Calibri"/>
                <a:ea typeface="新細明體"/>
                <a:cs typeface="Calibri"/>
              </a:rPr>
              <a:t>utilitarianism. It is not moral</a:t>
            </a:r>
            <a:br>
              <a:rPr lang="zh-TW" altLang="en-US">
                <a:latin typeface="Calibri"/>
                <a:ea typeface="新細明體"/>
                <a:cs typeface="Calibri"/>
              </a:rPr>
            </a:br>
            <a:br>
              <a:rPr lang="zh-TW" altLang="en-US">
                <a:ea typeface="新細明體"/>
                <a:cs typeface="Calibri"/>
              </a:rPr>
            </a:br>
            <a:r>
              <a:rPr lang="zh-TW" altLang="en-US">
                <a:ea typeface="新細明體"/>
                <a:cs typeface="Calibri"/>
              </a:rPr>
              <a:t>We should respect to disabilities, help them when they are in trouble</a:t>
            </a:r>
            <a:br>
              <a:rPr lang="zh-TW" altLang="en-US">
                <a:ea typeface="新細明體"/>
                <a:cs typeface="Calibri"/>
              </a:rPr>
            </a:br>
            <a:br>
              <a:rPr lang="zh-TW" altLang="en-US">
                <a:ea typeface="新細明體"/>
                <a:cs typeface="Calibri"/>
              </a:rPr>
            </a:br>
            <a:r>
              <a:rPr lang="zh-TW" altLang="en-US">
                <a:ea typeface="新細明體"/>
                <a:cs typeface="Calibri"/>
              </a:rPr>
              <a:t>Create a better community</a:t>
            </a:r>
          </a:p>
        </p:txBody>
      </p:sp>
      <p:pic>
        <p:nvPicPr>
          <p:cNvPr id="6" name="圖片 5" descr="Chinese Emoticon With Thumb Up Royalty Free SVG, Cliparts, Vectors, and  Stock Illustration. Image 11751026.">
            <a:extLst>
              <a:ext uri="{FF2B5EF4-FFF2-40B4-BE49-F238E27FC236}">
                <a16:creationId xmlns:a16="http://schemas.microsoft.com/office/drawing/2014/main" id="{9D0FB386-DFB8-3123-BF18-D071783C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009" y="3600177"/>
            <a:ext cx="2661920" cy="2661920"/>
          </a:xfrm>
          <a:prstGeom prst="rect">
            <a:avLst/>
          </a:prstGeom>
        </p:spPr>
      </p:pic>
      <p:pic>
        <p:nvPicPr>
          <p:cNvPr id="7" name="圖片 6" descr="Steam Workshop::Goofy Ahh nextbot">
            <a:extLst>
              <a:ext uri="{FF2B5EF4-FFF2-40B4-BE49-F238E27FC236}">
                <a16:creationId xmlns:a16="http://schemas.microsoft.com/office/drawing/2014/main" id="{6B094DA9-9E26-0072-DD28-AF93C766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5" y="3785323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61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4EFD3-1844-19B3-D6EF-A358E2E5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References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94B22E-795C-791D-5767-10B49B34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>
                <a:ea typeface="+mn-lt"/>
                <a:cs typeface="+mn-lt"/>
                <a:hlinkClick r:id="rId2"/>
              </a:rPr>
              <a:t>https://www.youtube.com/watch?v=5dKqpqdZuCs</a:t>
            </a:r>
            <a:endParaRPr lang="zh-TW" altLang="en-US">
              <a:ea typeface="新細明體" panose="02020500000000000000" pitchFamily="18" charset="-120"/>
              <a:cs typeface="+mn-lt"/>
            </a:endParaRPr>
          </a:p>
          <a:p>
            <a:r>
              <a:rPr lang="en-US" altLang="zh-TW">
                <a:ea typeface="+mn-lt"/>
                <a:cs typeface="+mn-lt"/>
                <a:hlinkClick r:id="rId3"/>
              </a:rPr>
              <a:t>https://soul2.hkuspace.hku.hk/pluginfile.php/6292546/mod_resource/content/1/T3%20rev%201.pdf</a:t>
            </a:r>
            <a:endParaRPr lang="zh-TW">
              <a:ea typeface="新細明體"/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https://www.eoc.org.hk/Upload/casebook/book_FA_eng_new_3_3759.pdf</a:t>
            </a:r>
            <a:endParaRPr lang="en-US" altLang="zh-TW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 altLang="zh-TW">
              <a:ea typeface="Calibri"/>
              <a:cs typeface="Calibri"/>
            </a:endParaRPr>
          </a:p>
          <a:p>
            <a:endParaRPr lang="zh-TW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5878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9BDE1-F6A6-5D6C-EE2D-4A415520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Q&amp;A Section</a:t>
            </a:r>
            <a:endParaRPr lang="zh-TW"/>
          </a:p>
        </p:txBody>
      </p:sp>
      <p:pic>
        <p:nvPicPr>
          <p:cNvPr id="4" name="內容版面配置區 3" descr="Graduation Achievement : r/Minecraft">
            <a:extLst>
              <a:ext uri="{FF2B5EF4-FFF2-40B4-BE49-F238E27FC236}">
                <a16:creationId xmlns:a16="http://schemas.microsoft.com/office/drawing/2014/main" id="{40D40BD8-5DFE-26BA-8F4B-BB727B362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4405" y="-3304"/>
            <a:ext cx="3673034" cy="767402"/>
          </a:xfrm>
        </p:spPr>
      </p:pic>
      <p:pic>
        <p:nvPicPr>
          <p:cNvPr id="6" name="圖片 5" descr="一張含有 人員, 服裝, 人的臉孔, 室內 的圖片&#10;&#10;自動產生的描述">
            <a:extLst>
              <a:ext uri="{FF2B5EF4-FFF2-40B4-BE49-F238E27FC236}">
                <a16:creationId xmlns:a16="http://schemas.microsoft.com/office/drawing/2014/main" id="{D5E838D2-871C-0FE7-B7DA-E866C9A5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7" y="1979720"/>
            <a:ext cx="6304058" cy="4223776"/>
          </a:xfrm>
          <a:prstGeom prst="rect">
            <a:avLst/>
          </a:prstGeom>
        </p:spPr>
      </p:pic>
      <p:pic>
        <p:nvPicPr>
          <p:cNvPr id="7" name="圖片 6" descr="一張含有 服裝, 人員, 室內, 學習 的圖片&#10;&#10;自動產生的描述">
            <a:extLst>
              <a:ext uri="{FF2B5EF4-FFF2-40B4-BE49-F238E27FC236}">
                <a16:creationId xmlns:a16="http://schemas.microsoft.com/office/drawing/2014/main" id="{463DC1AD-77AF-A988-2262-9C1E6575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574" y="1984334"/>
            <a:ext cx="5901634" cy="42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4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The lives of people with physical impairment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4D12CF-BF59-F007-59B6-7E55588E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zh-TW" altLang="en-US" sz="1500">
                <a:solidFill>
                  <a:srgbClr val="FFFFFF"/>
                </a:solidFill>
                <a:ea typeface="新細明體"/>
                <a:cs typeface="Calibri"/>
              </a:rPr>
              <a:t>.</a:t>
            </a:r>
            <a:endParaRPr lang="zh-TW" altLang="en-US" sz="1500">
              <a:solidFill>
                <a:srgbClr val="FFFFFF"/>
              </a:solidFill>
            </a:endParaRPr>
          </a:p>
        </p:txBody>
      </p:sp>
      <p:pic>
        <p:nvPicPr>
          <p:cNvPr id="30" name="Picture 29" descr="牽著手的火柴人家庭">
            <a:extLst>
              <a:ext uri="{FF2B5EF4-FFF2-40B4-BE49-F238E27FC236}">
                <a16:creationId xmlns:a16="http://schemas.microsoft.com/office/drawing/2014/main" id="{6B2B107E-C4F3-5B83-10F2-B05958BB2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45" r="3705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521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戶外, 服裝, 建築 的圖片&#10;&#10;自動產生的描述">
            <a:extLst>
              <a:ext uri="{FF2B5EF4-FFF2-40B4-BE49-F238E27FC236}">
                <a16:creationId xmlns:a16="http://schemas.microsoft.com/office/drawing/2014/main" id="{11E84651-8687-BF07-BB00-C4F88F53BF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9603" b="85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94D43DE-AF91-EFFF-2C27-7EC727FC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>
                <a:solidFill>
                  <a:schemeClr val="tx1"/>
                </a:solidFill>
                <a:ea typeface="新細明體"/>
                <a:cs typeface="Calibri Light"/>
              </a:rPr>
              <a:t>Feeling different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924BA3-A5DC-84F8-8AF2-18A9D6FE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Char char="-"/>
            </a:pPr>
            <a:r>
              <a:rPr lang="zh-TW" altLang="en-US">
                <a:solidFill>
                  <a:schemeClr val="tx1"/>
                </a:solidFill>
                <a:ea typeface="新細明體"/>
                <a:cs typeface="Calibri"/>
              </a:rPr>
              <a:t>Cannot do activities same as other people</a:t>
            </a:r>
            <a:endParaRPr lang="zh-TW">
              <a:solidFill>
                <a:schemeClr val="tx1"/>
              </a:solidFill>
            </a:endParaRPr>
          </a:p>
          <a:p>
            <a:pPr>
              <a:buChar char="-"/>
            </a:pPr>
            <a:r>
              <a:rPr lang="zh-TW" altLang="en-US">
                <a:solidFill>
                  <a:schemeClr val="tx1"/>
                </a:solidFill>
                <a:ea typeface="新細明體"/>
                <a:cs typeface="Calibri"/>
              </a:rPr>
              <a:t>Cannot play normally with other children</a:t>
            </a:r>
          </a:p>
          <a:p>
            <a:pPr>
              <a:buChar char="-"/>
            </a:pPr>
            <a:r>
              <a:rPr lang="zh-TW" altLang="en-US">
                <a:solidFill>
                  <a:schemeClr val="tx1"/>
                </a:solidFill>
                <a:ea typeface="新細明體"/>
                <a:cs typeface="+mn-lt"/>
              </a:rPr>
              <a:t>Have difficulties in their daily lives</a:t>
            </a:r>
          </a:p>
          <a:p>
            <a:pPr>
              <a:buChar char="-"/>
            </a:pPr>
            <a:r>
              <a:rPr lang="zh-TW">
                <a:solidFill>
                  <a:schemeClr val="tx1"/>
                </a:solidFill>
                <a:ea typeface="新細明體"/>
                <a:cs typeface="+mn-lt"/>
              </a:rPr>
              <a:t>Hard to find a relationship</a:t>
            </a:r>
            <a:endParaRPr lang="zh-TW" altLang="en-US">
              <a:solidFill>
                <a:schemeClr val="tx1"/>
              </a:solidFill>
              <a:ea typeface="新細明體"/>
              <a:cs typeface="+mn-lt"/>
            </a:endParaRPr>
          </a:p>
          <a:p>
            <a:pPr>
              <a:buChar char="-"/>
            </a:pPr>
            <a:r>
              <a:rPr lang="zh-TW" altLang="en-US">
                <a:solidFill>
                  <a:schemeClr val="tx1"/>
                </a:solidFill>
                <a:ea typeface="新細明體"/>
                <a:cs typeface="+mn-lt"/>
              </a:rPr>
              <a:t>Being a target of bullies since they can't fight back</a:t>
            </a:r>
          </a:p>
          <a:p>
            <a:pPr>
              <a:buChar char="-"/>
            </a:pPr>
            <a:r>
              <a:rPr lang="zh-TW" altLang="en-US">
                <a:solidFill>
                  <a:schemeClr val="tx1"/>
                </a:solidFill>
                <a:ea typeface="新細明體"/>
                <a:cs typeface="+mn-lt"/>
              </a:rPr>
              <a:t>Realisation of their disability is very possibly unchangable</a:t>
            </a:r>
          </a:p>
          <a:p>
            <a:pPr>
              <a:buChar char="-"/>
            </a:pPr>
            <a:r>
              <a:rPr lang="zh-TW" altLang="en-US">
                <a:solidFill>
                  <a:schemeClr val="tx1"/>
                </a:solidFill>
                <a:ea typeface="新細明體"/>
                <a:cs typeface="+mn-lt"/>
              </a:rPr>
              <a:t>2:24-3:00</a:t>
            </a:r>
          </a:p>
          <a:p>
            <a:pPr>
              <a:buChar char="-"/>
            </a:pPr>
            <a:r>
              <a:rPr lang="zh-TW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https://www.youtube.com/watch?v=5dKqpqdZuCs</a:t>
            </a:r>
            <a:r>
              <a:rPr lang="en-US" altLang="zh-TW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&amp;t=144s</a:t>
            </a:r>
            <a:endParaRPr lang="zh-TW">
              <a:solidFill>
                <a:schemeClr val="tx1"/>
              </a:solidFill>
              <a:ea typeface="新細明體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har char="-"/>
            </a:pPr>
            <a:endParaRPr lang="en-US" altLang="zh-TW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buChar char="-"/>
            </a:pPr>
            <a:endParaRPr lang="zh-TW">
              <a:solidFill>
                <a:schemeClr val="tx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613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DA24A-0055-9B35-01B0-DBA4D5C6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Background information about </a:t>
            </a:r>
            <a:r>
              <a:rPr lang="en-US" altLang="zh-TW" err="1">
                <a:ea typeface="新細明體"/>
                <a:cs typeface="+mj-lt"/>
              </a:rPr>
              <a:t>Mr</a:t>
            </a:r>
            <a:r>
              <a:rPr lang="en-US" altLang="zh-TW">
                <a:ea typeface="新細明體"/>
                <a:cs typeface="+mj-lt"/>
              </a:rPr>
              <a:t> Luk's daughter</a:t>
            </a:r>
            <a:endParaRPr lang="en-US" altLang="zh-TW">
              <a:ea typeface="新細明體"/>
              <a:cs typeface="Calibri Ligh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5CA8CD-9F18-5638-2D50-2E9452644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 altLang="en-US">
                <a:ea typeface="新細明體"/>
                <a:cs typeface="Calibri"/>
              </a:rPr>
              <a:t>Mr Luk's four-year-old daughter has </a:t>
            </a:r>
            <a:r>
              <a:rPr lang="zh-TW">
                <a:ea typeface="+mn-lt"/>
                <a:cs typeface="+mn-lt"/>
              </a:rPr>
              <a:t>physical impairment</a:t>
            </a:r>
            <a:r>
              <a:rPr lang="en-US" altLang="zh-TW">
                <a:ea typeface="+mn-lt"/>
                <a:cs typeface="+mn-lt"/>
              </a:rPr>
              <a:t>. When they get on a bus. The bus driver asked them to fold the stroller. Also made offensive remarks about </a:t>
            </a:r>
            <a:r>
              <a:rPr lang="en-US" altLang="zh-TW" err="1">
                <a:ea typeface="+mn-lt"/>
                <a:cs typeface="+mn-lt"/>
              </a:rPr>
              <a:t>Mr</a:t>
            </a:r>
            <a:r>
              <a:rPr lang="en-US" altLang="zh-TW">
                <a:ea typeface="+mn-lt"/>
                <a:cs typeface="+mn-lt"/>
              </a:rPr>
              <a:t> Luk's daughter.</a:t>
            </a:r>
            <a:br>
              <a:rPr lang="en-US" altLang="zh-TW">
                <a:ea typeface="+mn-lt"/>
                <a:cs typeface="+mn-lt"/>
              </a:rPr>
            </a:br>
            <a:br>
              <a:rPr lang="en-US" altLang="zh-TW">
                <a:ea typeface="+mn-lt"/>
                <a:cs typeface="+mn-lt"/>
              </a:rPr>
            </a:br>
            <a:r>
              <a:rPr lang="en-US" altLang="zh-TW">
                <a:ea typeface="Calibri"/>
                <a:cs typeface="Calibri"/>
              </a:rPr>
              <a:t>After that, they tried to complain to the bus company. However, the bus company said that passengers wouldn't have to fold the stroller upon presenting a "Registration Card for people with Disabilities"(aka RC) issued by the Government for their child who had disability.</a:t>
            </a:r>
            <a:br>
              <a:rPr lang="en-US" altLang="zh-TW">
                <a:ea typeface="Calibri"/>
                <a:cs typeface="Calibri"/>
              </a:rPr>
            </a:br>
            <a:br>
              <a:rPr lang="en-US" altLang="zh-TW">
                <a:ea typeface="Calibri"/>
                <a:cs typeface="Calibri"/>
              </a:rPr>
            </a:br>
            <a:r>
              <a:rPr lang="en-US" altLang="zh-TW">
                <a:ea typeface="Calibri"/>
                <a:cs typeface="Calibri"/>
              </a:rPr>
              <a:t>The bus company also undertook to provide relevant guidelines for all drivers.</a:t>
            </a:r>
          </a:p>
        </p:txBody>
      </p:sp>
      <p:pic>
        <p:nvPicPr>
          <p:cNvPr id="5" name="圖片 4" descr="Goofy Angry emoji&quot; Sticker for Sale by Shrewd Mood | Redbubble">
            <a:extLst>
              <a:ext uri="{FF2B5EF4-FFF2-40B4-BE49-F238E27FC236}">
                <a16:creationId xmlns:a16="http://schemas.microsoft.com/office/drawing/2014/main" id="{0FD231B9-F097-D628-E058-4FF2C636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470" y="4265151"/>
            <a:ext cx="2077656" cy="2077656"/>
          </a:xfrm>
          <a:prstGeom prst="rect">
            <a:avLst/>
          </a:prstGeom>
        </p:spPr>
      </p:pic>
      <p:pic>
        <p:nvPicPr>
          <p:cNvPr id="17" name="圖片 16" descr="一張含有 運輸, 輪, 車, 汽車零件 的圖片&#10;&#10;自動產生的描述">
            <a:extLst>
              <a:ext uri="{FF2B5EF4-FFF2-40B4-BE49-F238E27FC236}">
                <a16:creationId xmlns:a16="http://schemas.microsoft.com/office/drawing/2014/main" id="{5AD3CC3D-ECBF-33C0-BD56-44FC0F7D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139" y="5547138"/>
            <a:ext cx="1307548" cy="1307548"/>
          </a:xfrm>
          <a:prstGeom prst="rect">
            <a:avLst/>
          </a:prstGeom>
        </p:spPr>
      </p:pic>
      <p:pic>
        <p:nvPicPr>
          <p:cNvPr id="4" name="圖片 3" descr="一張含有 樣式, 針線, 單色 的圖片&#10;&#10;自動產生的描述">
            <a:extLst>
              <a:ext uri="{FF2B5EF4-FFF2-40B4-BE49-F238E27FC236}">
                <a16:creationId xmlns:a16="http://schemas.microsoft.com/office/drawing/2014/main" id="{02F6A010-879D-A226-44F0-E283A397D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" y="4525756"/>
            <a:ext cx="1768061" cy="18152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1925EAC-49EA-E406-F02F-9ABAD7D37729}"/>
              </a:ext>
            </a:extLst>
          </p:cNvPr>
          <p:cNvSpPr txBox="1"/>
          <p:nvPr/>
        </p:nvSpPr>
        <p:spPr>
          <a:xfrm>
            <a:off x="7437" y="6198012"/>
            <a:ext cx="2743199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600">
                <a:ea typeface="新細明體"/>
                <a:cs typeface="Calibri"/>
              </a:rPr>
              <a:t>(Not a rickroll fr)</a:t>
            </a:r>
            <a:endParaRPr lang="zh-TW" altLang="en-US" sz="600"/>
          </a:p>
        </p:txBody>
      </p:sp>
    </p:spTree>
    <p:extLst>
      <p:ext uri="{BB962C8B-B14F-4D97-AF65-F5344CB8AC3E}">
        <p14:creationId xmlns:p14="http://schemas.microsoft.com/office/powerpoint/2010/main" val="2120581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64B98-EB42-F378-6DAC-2C3D7F49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 Light"/>
              </a:rPr>
              <a:t>The main case summary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A61280-56BE-7162-84E3-8BB4850FE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>
                <a:ea typeface="+mn-lt"/>
                <a:cs typeface="+mn-lt"/>
              </a:rPr>
              <a:t>On a rainy day a few months later</a:t>
            </a:r>
            <a:r>
              <a:rPr lang="en-US" altLang="zh-TW">
                <a:ea typeface="+mn-lt"/>
                <a:cs typeface="+mn-lt"/>
              </a:rPr>
              <a:t>, t</a:t>
            </a:r>
            <a:r>
              <a:rPr lang="en-US">
                <a:ea typeface="+mn-lt"/>
                <a:cs typeface="+mn-lt"/>
              </a:rPr>
              <a:t>hey were trying to get on a bus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 bus driver only opened half of the door and </a:t>
            </a:r>
            <a:r>
              <a:rPr lang="en-US" err="1">
                <a:ea typeface="+mn-lt"/>
                <a:cs typeface="+mn-lt"/>
              </a:rPr>
              <a:t>signalled</a:t>
            </a:r>
            <a:r>
              <a:rPr lang="en-US">
                <a:ea typeface="+mn-lt"/>
                <a:cs typeface="+mn-lt"/>
              </a:rPr>
              <a:t> to </a:t>
            </a:r>
            <a:r>
              <a:rPr lang="en-US" err="1">
                <a:ea typeface="+mn-lt"/>
                <a:cs typeface="+mn-lt"/>
              </a:rPr>
              <a:t>Mrs</a:t>
            </a:r>
            <a:r>
              <a:rPr lang="en-US">
                <a:ea typeface="+mn-lt"/>
                <a:cs typeface="+mn-lt"/>
              </a:rPr>
              <a:t> Luk that she had to fold the stroller.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When she show her daughter’s RC, she told him that the bus company stated the rule could be relaxed under such circumstances. </a:t>
            </a:r>
          </a:p>
          <a:p>
            <a:r>
              <a:rPr lang="en-US">
                <a:ea typeface="+mn-lt"/>
                <a:cs typeface="+mn-lt"/>
              </a:rPr>
              <a:t>The driver still insisted and said he had never been informed of the policy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Then he drove away and caused them to be late for school.</a:t>
            </a:r>
          </a:p>
          <a:p>
            <a:endParaRPr lang="en-US" altLang="zh-TW">
              <a:ea typeface="Calibri"/>
              <a:cs typeface="Calibri"/>
            </a:endParaRPr>
          </a:p>
        </p:txBody>
      </p:sp>
      <p:pic>
        <p:nvPicPr>
          <p:cNvPr id="4" name="圖片 3" descr="一張含有 紅色, 美工圖案, 圖形, 字型 的圖片&#10;&#10;自動產生的描述">
            <a:extLst>
              <a:ext uri="{FF2B5EF4-FFF2-40B4-BE49-F238E27FC236}">
                <a16:creationId xmlns:a16="http://schemas.microsoft.com/office/drawing/2014/main" id="{6C8B572C-9C27-7F58-3BA6-A11CB22E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40" y="2156260"/>
            <a:ext cx="921026" cy="602586"/>
          </a:xfrm>
          <a:prstGeom prst="rect">
            <a:avLst/>
          </a:prstGeom>
        </p:spPr>
      </p:pic>
      <p:pic>
        <p:nvPicPr>
          <p:cNvPr id="22" name="圖片 2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2CF30C87-4B79-E97C-6DC1-1DB0E49B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937" y="4548683"/>
            <a:ext cx="4063271" cy="23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6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9F5E263C-FB7E-4A3E-AD04-5140CD3D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9E65ED8C-90F7-4EB0-ACCB-64AEF411E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72164DB-9990-5B97-D445-8D9C8033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zh-TW" altLang="en-US" sz="3600" b="1">
                <a:solidFill>
                  <a:srgbClr val="FFFFFF"/>
                </a:solidFill>
                <a:ea typeface="新細明體"/>
                <a:cs typeface="Calibri Light"/>
              </a:rPr>
              <a:t>Ethical issues related to the case</a:t>
            </a:r>
            <a:endParaRPr lang="zh-TW" altLang="en-US" sz="3600" b="1">
              <a:solidFill>
                <a:srgbClr val="FFFFFF"/>
              </a:solidFill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6604E3BF-88F7-4D19-BEC9-8486966E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內容版面配置區 2">
            <a:extLst>
              <a:ext uri="{FF2B5EF4-FFF2-40B4-BE49-F238E27FC236}">
                <a16:creationId xmlns:a16="http://schemas.microsoft.com/office/drawing/2014/main" id="{4E7BE2CA-21CC-0ECA-4C2C-2FE976249F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40396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33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B9D3A0FC-5D74-4BAC-9DDB-68A942650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688B103-1245-2B2D-625B-5819570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zh-TW" altLang="en-US" b="1">
                <a:ea typeface="新細明體"/>
                <a:cs typeface="Calibri Light"/>
              </a:rPr>
              <a:t>Disability's rights</a:t>
            </a:r>
            <a:endParaRPr lang="zh-TW" altLang="en-US" b="1"/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69B36A11-4FA0-4989-A465-037DF5246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內容版面配置區 2">
            <a:extLst>
              <a:ext uri="{FF2B5EF4-FFF2-40B4-BE49-F238E27FC236}">
                <a16:creationId xmlns:a16="http://schemas.microsoft.com/office/drawing/2014/main" id="{DAAAA6FF-8E16-858F-619E-455AF92A9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549195"/>
              </p:ext>
            </p:extLst>
          </p:nvPr>
        </p:nvGraphicFramePr>
        <p:xfrm>
          <a:off x="4974769" y="2198914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2">
            <a:extLst>
              <a:ext uri="{FF2B5EF4-FFF2-40B4-BE49-F238E27FC236}">
                <a16:creationId xmlns:a16="http://schemas.microsoft.com/office/drawing/2014/main" id="{B8DB8C60-3B7D-46C5-B1A9-A295D8A48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B7006A8-EB46-45ED-977F-BC489E2B7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圖片 2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B3C9F17-7EAE-88BC-A26F-263E12ED5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21" y="3745493"/>
            <a:ext cx="4063271" cy="2310397"/>
          </a:xfrm>
          <a:prstGeom prst="rect">
            <a:avLst/>
          </a:prstGeom>
        </p:spPr>
      </p:pic>
      <p:pic>
        <p:nvPicPr>
          <p:cNvPr id="10" name="圖片 9" descr="Wheelchair Guy | Happy Wheels Wiki | Fandom">
            <a:extLst>
              <a:ext uri="{FF2B5EF4-FFF2-40B4-BE49-F238E27FC236}">
                <a16:creationId xmlns:a16="http://schemas.microsoft.com/office/drawing/2014/main" id="{4C6B7833-25D2-A920-3260-56BCD937F5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913" y="376237"/>
            <a:ext cx="3143249" cy="33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5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6B16632-1FCE-515C-7D50-69C9808EF65C}"/>
              </a:ext>
            </a:extLst>
          </p:cNvPr>
          <p:cNvSpPr/>
          <p:nvPr/>
        </p:nvSpPr>
        <p:spPr>
          <a:xfrm>
            <a:off x="6221061" y="4090902"/>
            <a:ext cx="4851177" cy="1893092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CA50718-DABA-0008-F077-DD5C8C7CE478}"/>
              </a:ext>
            </a:extLst>
          </p:cNvPr>
          <p:cNvSpPr/>
          <p:nvPr/>
        </p:nvSpPr>
        <p:spPr>
          <a:xfrm>
            <a:off x="969440" y="4090902"/>
            <a:ext cx="4851177" cy="1893092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9CD0592-B8D8-886F-39DC-8724855549BE}"/>
              </a:ext>
            </a:extLst>
          </p:cNvPr>
          <p:cNvSpPr/>
          <p:nvPr/>
        </p:nvSpPr>
        <p:spPr>
          <a:xfrm>
            <a:off x="1101408" y="1869736"/>
            <a:ext cx="10061436" cy="804914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63A537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2F18CCC-6286-227B-1C7E-3F50B31D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ea typeface="新細明體"/>
                <a:cs typeface="Calibri Light"/>
              </a:rPr>
              <a:t>Discrimination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4B5EFB-232D-76E3-C93E-E2D8D314A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3431517"/>
            <a:ext cx="4731814" cy="243757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>
              <a:buChar char="-"/>
            </a:pPr>
            <a:endParaRPr lang="en-US" sz="2400">
              <a:ea typeface="+mn-lt"/>
              <a:cs typeface="+mn-lt"/>
            </a:endParaRPr>
          </a:p>
          <a:p>
            <a:pPr>
              <a:buChar char="-"/>
            </a:pPr>
            <a:endParaRPr lang="en-US" sz="2400">
              <a:ea typeface="+mn-lt"/>
              <a:cs typeface="+mn-lt"/>
            </a:endParaRPr>
          </a:p>
          <a:p>
            <a:pPr>
              <a:buChar char="-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-Disrespect her </a:t>
            </a:r>
            <a:endParaRPr lang="en-US" altLang="zh-TW" sz="24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Char char="-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-Reinforce negative views about people with disabilities.</a:t>
            </a:r>
            <a:endParaRPr lang="en-US" altLang="zh-TW" sz="2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766DC8-BE46-F1B9-73F0-1F0E39447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3431518"/>
            <a:ext cx="4875977" cy="243757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endParaRPr lang="en-US" altLang="zh-TW" sz="2400">
              <a:ea typeface="+mn-lt"/>
              <a:cs typeface="Calibri"/>
            </a:endParaRPr>
          </a:p>
          <a:p>
            <a:endParaRPr lang="en-US" altLang="zh-TW" sz="2400">
              <a:ea typeface="+mn-lt"/>
              <a:cs typeface="Calibri"/>
            </a:endParaRPr>
          </a:p>
          <a:p>
            <a:r>
              <a:rPr lang="en-US" altLang="zh-TW" sz="2200">
                <a:solidFill>
                  <a:schemeClr val="bg1"/>
                </a:solidFill>
                <a:ea typeface="+mn-lt"/>
                <a:cs typeface="Calibri"/>
              </a:rPr>
              <a:t>-May cause emotional pain for the family. </a:t>
            </a:r>
            <a:endParaRPr lang="zh-TW" altLang="en-US" sz="2200">
              <a:solidFill>
                <a:schemeClr val="bg1"/>
              </a:solidFill>
              <a:ea typeface="新細明體"/>
              <a:cs typeface="Calibri"/>
            </a:endParaRPr>
          </a:p>
          <a:p>
            <a:r>
              <a:rPr lang="en-US" altLang="zh-TW" sz="2200">
                <a:solidFill>
                  <a:schemeClr val="bg1"/>
                </a:solidFill>
                <a:ea typeface="+mn-lt"/>
                <a:cs typeface="Calibri"/>
              </a:rPr>
              <a:t>-They may feel judged or unsupported in public, making them feel isolated and unwelcome.</a:t>
            </a:r>
            <a:endParaRPr lang="zh-TW" altLang="en-US" sz="220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BD72E4-53E4-F723-0380-5C0277881CC1}"/>
              </a:ext>
            </a:extLst>
          </p:cNvPr>
          <p:cNvSpPr txBox="1"/>
          <p:nvPr/>
        </p:nvSpPr>
        <p:spPr>
          <a:xfrm>
            <a:off x="1207372" y="1878134"/>
            <a:ext cx="9939479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250">
                <a:solidFill>
                  <a:schemeClr val="bg1"/>
                </a:solidFill>
                <a:ea typeface="新細明體"/>
                <a:cs typeface="Calibri"/>
              </a:rPr>
              <a:t>That one time in the past when they tried to get on a bus, the driver not only asked them to fold the stroller, but also made offensive remarks about their daughter</a:t>
            </a:r>
            <a:r>
              <a:rPr lang="en-US" altLang="zh-TW" sz="2250">
                <a:solidFill>
                  <a:schemeClr val="bg1"/>
                </a:solidFill>
                <a:ea typeface="+mn-lt"/>
                <a:cs typeface="Calibri"/>
              </a:rPr>
              <a:t>.</a:t>
            </a:r>
            <a:endParaRPr lang="zh-TW" altLang="en-US" sz="225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2CFE98AE-EE66-155E-4641-6ECEC9133F18}"/>
              </a:ext>
            </a:extLst>
          </p:cNvPr>
          <p:cNvSpPr/>
          <p:nvPr/>
        </p:nvSpPr>
        <p:spPr>
          <a:xfrm rot="1800000">
            <a:off x="3391952" y="2831009"/>
            <a:ext cx="1024437" cy="1195176"/>
          </a:xfrm>
          <a:prstGeom prst="down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65EBF938-56B6-269A-4E5E-9008079DCC49}"/>
              </a:ext>
            </a:extLst>
          </p:cNvPr>
          <p:cNvSpPr/>
          <p:nvPr/>
        </p:nvSpPr>
        <p:spPr>
          <a:xfrm rot="19800000">
            <a:off x="7850682" y="2831009"/>
            <a:ext cx="1024437" cy="1195176"/>
          </a:xfrm>
          <a:prstGeom prst="down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12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3" grpId="0" build="p"/>
      <p:bldP spid="4" grpId="0" build="p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378C82-FE86-7449-6186-1D94FBED6DEC}"/>
              </a:ext>
            </a:extLst>
          </p:cNvPr>
          <p:cNvSpPr/>
          <p:nvPr/>
        </p:nvSpPr>
        <p:spPr>
          <a:xfrm>
            <a:off x="343" y="4824"/>
            <a:ext cx="12188274" cy="21234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E7267C2-802E-60AC-7948-8CBBC59E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zh-TW" altLang="en-US" b="1">
                <a:ea typeface="新細明體"/>
                <a:cs typeface="Calibri Light"/>
              </a:rPr>
              <a:t>Lack of training and awareness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8398D0-632B-D33A-906C-4D7477DB53E7}"/>
              </a:ext>
            </a:extLst>
          </p:cNvPr>
          <p:cNvSpPr/>
          <p:nvPr/>
        </p:nvSpPr>
        <p:spPr>
          <a:xfrm>
            <a:off x="-2121" y="9614"/>
            <a:ext cx="12196655" cy="42442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 descr="無人巴士內部">
            <a:extLst>
              <a:ext uri="{FF2B5EF4-FFF2-40B4-BE49-F238E27FC236}">
                <a16:creationId xmlns:a16="http://schemas.microsoft.com/office/drawing/2014/main" id="{0838EEBB-4948-5402-9136-CF1801BA5C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70" r="26913" b="6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6FC4D47-FC35-CC2A-82A9-BF91A6D05B91}"/>
              </a:ext>
            </a:extLst>
          </p:cNvPr>
          <p:cNvSpPr/>
          <p:nvPr/>
        </p:nvSpPr>
        <p:spPr>
          <a:xfrm>
            <a:off x="5095155" y="2281553"/>
            <a:ext cx="6451773" cy="20757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D42C523-8B02-8996-AF55-B8228FBD7302}"/>
              </a:ext>
            </a:extLst>
          </p:cNvPr>
          <p:cNvSpPr/>
          <p:nvPr/>
        </p:nvSpPr>
        <p:spPr>
          <a:xfrm>
            <a:off x="5095154" y="5512432"/>
            <a:ext cx="6451773" cy="8870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8F23E6-29F3-2758-834E-0AE7850A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280194"/>
            <a:ext cx="6368142" cy="3670180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Char char="-"/>
            </a:pPr>
            <a:r>
              <a:rPr lang="zh-TW" sz="1800">
                <a:ea typeface="+mn-lt"/>
                <a:cs typeface="+mn-lt"/>
              </a:rPr>
              <a:t>The bus driver's lack of knowledge about the policy regarding strollers for disabled passengers</a:t>
            </a:r>
            <a:r>
              <a:rPr lang="en-US" altLang="zh-TW" sz="1800">
                <a:ea typeface="+mn-lt"/>
                <a:cs typeface="+mn-lt"/>
              </a:rPr>
              <a:t>.</a:t>
            </a:r>
          </a:p>
          <a:p>
            <a:pPr>
              <a:buChar char="-"/>
            </a:pPr>
            <a:r>
              <a:rPr lang="en-US" sz="1800">
                <a:ea typeface="+mn-lt"/>
                <a:cs typeface="+mn-lt"/>
              </a:rPr>
              <a:t>Lack of clear communication between the bus company and its drivers </a:t>
            </a:r>
          </a:p>
          <a:p>
            <a:pPr>
              <a:buChar char="-"/>
            </a:pPr>
            <a:r>
              <a:rPr lang="en-US" sz="1800">
                <a:ea typeface="+mn-lt"/>
                <a:cs typeface="+mn-lt"/>
              </a:rPr>
              <a:t>The bus company cannot ensure that all parties understand regulations and rights. </a:t>
            </a:r>
          </a:p>
          <a:p>
            <a:pPr>
              <a:buChar char="-"/>
            </a:pPr>
            <a:endParaRPr lang="en-US" sz="1800">
              <a:ea typeface="+mn-lt"/>
              <a:cs typeface="+mn-lt"/>
            </a:endParaRPr>
          </a:p>
          <a:p>
            <a:pPr>
              <a:buChar char="-"/>
            </a:pPr>
            <a:endParaRPr lang="en-US" sz="1800">
              <a:ea typeface="+mn-lt"/>
              <a:cs typeface="+mn-lt"/>
            </a:endParaRPr>
          </a:p>
          <a:p>
            <a:pPr>
              <a:buChar char="-"/>
            </a:pPr>
            <a:endParaRPr lang="en-US" sz="1800">
              <a:ea typeface="+mn-lt"/>
              <a:cs typeface="+mn-lt"/>
            </a:endParaRPr>
          </a:p>
          <a:p>
            <a:pPr>
              <a:buChar char="-"/>
            </a:pPr>
            <a:r>
              <a:rPr lang="en-US" sz="2300">
                <a:ea typeface="+mn-lt"/>
                <a:cs typeface="+mn-lt"/>
              </a:rPr>
              <a:t>Effective communication is essential for preventing misunderstandings and ensuring fair treatment.</a:t>
            </a:r>
            <a:endParaRPr lang="en-US" sz="2300">
              <a:ea typeface="Calibri"/>
              <a:cs typeface="Calibri" panose="020F0502020204030204"/>
            </a:endParaRPr>
          </a:p>
          <a:p>
            <a:pPr>
              <a:buChar char="-"/>
            </a:pPr>
            <a:endParaRPr lang="en-US" sz="1200">
              <a:ea typeface="Calibri"/>
              <a:cs typeface="Calibri" panose="020F0502020204030204"/>
            </a:endParaRP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B8472DF2-AFCB-BB67-1F6E-F71DF3142463}"/>
              </a:ext>
            </a:extLst>
          </p:cNvPr>
          <p:cNvSpPr/>
          <p:nvPr/>
        </p:nvSpPr>
        <p:spPr>
          <a:xfrm>
            <a:off x="7754682" y="4434208"/>
            <a:ext cx="1155708" cy="990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631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Retrospect</vt:lpstr>
      <vt:lpstr>Fold your stroller</vt:lpstr>
      <vt:lpstr>The lives of people with physical impairment</vt:lpstr>
      <vt:lpstr>Feeling different</vt:lpstr>
      <vt:lpstr>Background information about Mr Luk's daughter</vt:lpstr>
      <vt:lpstr>The main case summary</vt:lpstr>
      <vt:lpstr>Ethical issues related to the case</vt:lpstr>
      <vt:lpstr>Disability's rights</vt:lpstr>
      <vt:lpstr>Discrimination</vt:lpstr>
      <vt:lpstr>Lack of training and awareness</vt:lpstr>
      <vt:lpstr>Cause of discrimination</vt:lpstr>
      <vt:lpstr>What did EOC do</vt:lpstr>
      <vt:lpstr>Effectiveness of their actions</vt:lpstr>
      <vt:lpstr>Definition of utilitarianism</vt:lpstr>
      <vt:lpstr>Utilitarianism (moral?)</vt:lpstr>
      <vt:lpstr>What can we do?</vt:lpstr>
      <vt:lpstr>Conclusion</vt:lpstr>
      <vt:lpstr>References</vt:lpstr>
      <vt:lpstr>Q&amp;A Section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dc:creator>HO YIN HEI</dc:creator>
  <cp:revision>1</cp:revision>
  <dcterms:created xsi:type="dcterms:W3CDTF">2024-12-10T09:47:18Z</dcterms:created>
  <dcterms:modified xsi:type="dcterms:W3CDTF">2024-12-11T15:55:33Z</dcterms:modified>
</cp:coreProperties>
</file>